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36"/>
  </p:handoutMasterIdLst>
  <p:sldIdLst>
    <p:sldId id="256" r:id="rId2"/>
    <p:sldId id="267" r:id="rId3"/>
    <p:sldId id="264" r:id="rId4"/>
    <p:sldId id="265" r:id="rId5"/>
    <p:sldId id="258" r:id="rId6"/>
    <p:sldId id="295" r:id="rId7"/>
    <p:sldId id="300" r:id="rId8"/>
    <p:sldId id="302" r:id="rId9"/>
    <p:sldId id="305" r:id="rId10"/>
    <p:sldId id="317" r:id="rId11"/>
    <p:sldId id="263" r:id="rId12"/>
    <p:sldId id="270" r:id="rId13"/>
    <p:sldId id="319" r:id="rId14"/>
    <p:sldId id="320" r:id="rId15"/>
    <p:sldId id="321" r:id="rId16"/>
    <p:sldId id="292" r:id="rId17"/>
    <p:sldId id="273" r:id="rId18"/>
    <p:sldId id="276" r:id="rId19"/>
    <p:sldId id="298" r:id="rId20"/>
    <p:sldId id="277" r:id="rId21"/>
    <p:sldId id="279" r:id="rId22"/>
    <p:sldId id="280" r:id="rId23"/>
    <p:sldId id="308" r:id="rId24"/>
    <p:sldId id="282" r:id="rId25"/>
    <p:sldId id="284" r:id="rId26"/>
    <p:sldId id="287" r:id="rId27"/>
    <p:sldId id="288" r:id="rId28"/>
    <p:sldId id="289" r:id="rId29"/>
    <p:sldId id="293" r:id="rId30"/>
    <p:sldId id="296" r:id="rId31"/>
    <p:sldId id="314" r:id="rId32"/>
    <p:sldId id="297" r:id="rId33"/>
    <p:sldId id="291" r:id="rId34"/>
    <p:sldId id="311" r:id="rId3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514763-B99B-4722-9F32-035593956395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946A737-4376-4E8B-BA22-AAF8654D7D55}">
      <dgm:prSet/>
      <dgm:spPr/>
      <dgm:t>
        <a:bodyPr/>
        <a:lstStyle/>
        <a:p>
          <a:r>
            <a:rPr lang="en-US" b="1"/>
            <a:t>Planning nutritious meals/making grocery lists</a:t>
          </a:r>
          <a:endParaRPr lang="en-US"/>
        </a:p>
      </dgm:t>
    </dgm:pt>
    <dgm:pt modelId="{91858C4B-81AE-4E77-81E2-B81188E51073}" type="parTrans" cxnId="{E5924648-437C-47FF-90F6-12A0650665E1}">
      <dgm:prSet/>
      <dgm:spPr/>
      <dgm:t>
        <a:bodyPr/>
        <a:lstStyle/>
        <a:p>
          <a:endParaRPr lang="en-US"/>
        </a:p>
      </dgm:t>
    </dgm:pt>
    <dgm:pt modelId="{8D686B9F-D86D-4AC2-A7DE-E4BE9DA773EF}" type="sibTrans" cxnId="{E5924648-437C-47FF-90F6-12A0650665E1}">
      <dgm:prSet/>
      <dgm:spPr/>
      <dgm:t>
        <a:bodyPr/>
        <a:lstStyle/>
        <a:p>
          <a:endParaRPr lang="en-US"/>
        </a:p>
      </dgm:t>
    </dgm:pt>
    <dgm:pt modelId="{3DEDD56B-E58C-4CBE-86F7-82CF202C82B0}">
      <dgm:prSet/>
      <dgm:spPr/>
      <dgm:t>
        <a:bodyPr/>
        <a:lstStyle/>
        <a:p>
          <a:r>
            <a:rPr lang="en-US" b="1"/>
            <a:t>Estimating costs/figuring best buys</a:t>
          </a:r>
          <a:endParaRPr lang="en-US"/>
        </a:p>
      </dgm:t>
    </dgm:pt>
    <dgm:pt modelId="{DF9A9367-E2F5-441F-95D9-45A9186C4DE5}" type="parTrans" cxnId="{91460FB7-6310-40E5-9F6B-BC85302BECCD}">
      <dgm:prSet/>
      <dgm:spPr/>
      <dgm:t>
        <a:bodyPr/>
        <a:lstStyle/>
        <a:p>
          <a:endParaRPr lang="en-US"/>
        </a:p>
      </dgm:t>
    </dgm:pt>
    <dgm:pt modelId="{A37E8335-A4A8-43ED-9B56-43BAEF558C6D}" type="sibTrans" cxnId="{91460FB7-6310-40E5-9F6B-BC85302BECCD}">
      <dgm:prSet/>
      <dgm:spPr/>
      <dgm:t>
        <a:bodyPr/>
        <a:lstStyle/>
        <a:p>
          <a:endParaRPr lang="en-US"/>
        </a:p>
      </dgm:t>
    </dgm:pt>
    <dgm:pt modelId="{09D1E186-787C-4EAD-8189-6FFE98AF6265}">
      <dgm:prSet/>
      <dgm:spPr/>
      <dgm:t>
        <a:bodyPr/>
        <a:lstStyle/>
        <a:p>
          <a:r>
            <a:rPr lang="en-US" b="1"/>
            <a:t>Comparison Shopping</a:t>
          </a:r>
          <a:endParaRPr lang="en-US"/>
        </a:p>
      </dgm:t>
    </dgm:pt>
    <dgm:pt modelId="{B2646BC2-2281-42B7-B0ED-909B6D537361}" type="parTrans" cxnId="{9EF9D892-4626-4CE4-811B-9E68235F92E4}">
      <dgm:prSet/>
      <dgm:spPr/>
      <dgm:t>
        <a:bodyPr/>
        <a:lstStyle/>
        <a:p>
          <a:endParaRPr lang="en-US"/>
        </a:p>
      </dgm:t>
    </dgm:pt>
    <dgm:pt modelId="{141CAE00-0BB9-46DE-BF11-0D5FDC218824}" type="sibTrans" cxnId="{9EF9D892-4626-4CE4-811B-9E68235F92E4}">
      <dgm:prSet/>
      <dgm:spPr/>
      <dgm:t>
        <a:bodyPr/>
        <a:lstStyle/>
        <a:p>
          <a:endParaRPr lang="en-US"/>
        </a:p>
      </dgm:t>
    </dgm:pt>
    <dgm:pt modelId="{AF180C5C-C345-4F79-9B66-9FD68EC45E6A}">
      <dgm:prSet/>
      <dgm:spPr/>
      <dgm:t>
        <a:bodyPr/>
        <a:lstStyle/>
        <a:p>
          <a:r>
            <a:rPr lang="en-US" b="1"/>
            <a:t>Grocery shopping</a:t>
          </a:r>
          <a:endParaRPr lang="en-US"/>
        </a:p>
      </dgm:t>
    </dgm:pt>
    <dgm:pt modelId="{B5BDA111-F205-4856-9599-2EC9E9819CDD}" type="parTrans" cxnId="{C5566104-EB41-4637-A80A-B2828EFCCC66}">
      <dgm:prSet/>
      <dgm:spPr/>
      <dgm:t>
        <a:bodyPr/>
        <a:lstStyle/>
        <a:p>
          <a:endParaRPr lang="en-US"/>
        </a:p>
      </dgm:t>
    </dgm:pt>
    <dgm:pt modelId="{4E9FE430-8111-42F4-B27E-E27B71293EB7}" type="sibTrans" cxnId="{C5566104-EB41-4637-A80A-B2828EFCCC66}">
      <dgm:prSet/>
      <dgm:spPr/>
      <dgm:t>
        <a:bodyPr/>
        <a:lstStyle/>
        <a:p>
          <a:endParaRPr lang="en-US"/>
        </a:p>
      </dgm:t>
    </dgm:pt>
    <dgm:pt modelId="{B5C9E2B1-3702-45DD-8499-51A36A78453B}">
      <dgm:prSet/>
      <dgm:spPr/>
      <dgm:t>
        <a:bodyPr/>
        <a:lstStyle/>
        <a:p>
          <a:r>
            <a:rPr lang="en-US" b="1"/>
            <a:t>Cooking  </a:t>
          </a:r>
          <a:endParaRPr lang="en-US"/>
        </a:p>
      </dgm:t>
    </dgm:pt>
    <dgm:pt modelId="{356875F1-6365-458C-AA66-CC3938306ED7}" type="parTrans" cxnId="{990670A2-A20F-465A-BCA8-7B078D844149}">
      <dgm:prSet/>
      <dgm:spPr/>
      <dgm:t>
        <a:bodyPr/>
        <a:lstStyle/>
        <a:p>
          <a:endParaRPr lang="en-US"/>
        </a:p>
      </dgm:t>
    </dgm:pt>
    <dgm:pt modelId="{B80FB895-F9F9-4D38-90D4-E396963DBB9C}" type="sibTrans" cxnId="{990670A2-A20F-465A-BCA8-7B078D844149}">
      <dgm:prSet/>
      <dgm:spPr/>
      <dgm:t>
        <a:bodyPr/>
        <a:lstStyle/>
        <a:p>
          <a:endParaRPr lang="en-US"/>
        </a:p>
      </dgm:t>
    </dgm:pt>
    <dgm:pt modelId="{A6025D65-530F-46BA-9FE1-19C5D9458267}">
      <dgm:prSet/>
      <dgm:spPr/>
      <dgm:t>
        <a:bodyPr/>
        <a:lstStyle/>
        <a:p>
          <a:r>
            <a:rPr lang="en-US" b="1"/>
            <a:t>Ordering in Restaurant</a:t>
          </a:r>
          <a:endParaRPr lang="en-US"/>
        </a:p>
      </dgm:t>
    </dgm:pt>
    <dgm:pt modelId="{92138291-6789-4C53-BAB6-166962CDA4D3}" type="parTrans" cxnId="{F0FC630C-BF6C-4D90-B3B4-3D89FEBE36B3}">
      <dgm:prSet/>
      <dgm:spPr/>
      <dgm:t>
        <a:bodyPr/>
        <a:lstStyle/>
        <a:p>
          <a:endParaRPr lang="en-US"/>
        </a:p>
      </dgm:t>
    </dgm:pt>
    <dgm:pt modelId="{44D4CF7D-5CB3-4A8F-AEA3-B280A0CBE152}" type="sibTrans" cxnId="{F0FC630C-BF6C-4D90-B3B4-3D89FEBE36B3}">
      <dgm:prSet/>
      <dgm:spPr/>
      <dgm:t>
        <a:bodyPr/>
        <a:lstStyle/>
        <a:p>
          <a:endParaRPr lang="en-US"/>
        </a:p>
      </dgm:t>
    </dgm:pt>
    <dgm:pt modelId="{11C73B1E-C4D5-4CA4-B900-441FCC4FCE47}">
      <dgm:prSet/>
      <dgm:spPr/>
      <dgm:t>
        <a:bodyPr/>
        <a:lstStyle/>
        <a:p>
          <a:r>
            <a:rPr lang="en-US" b="1"/>
            <a:t>Money Skills – paying for lunch, computing change, purchasing groceries</a:t>
          </a:r>
          <a:endParaRPr lang="en-US"/>
        </a:p>
      </dgm:t>
    </dgm:pt>
    <dgm:pt modelId="{880A66B6-1F8A-4903-8C35-346061D8C03F}" type="parTrans" cxnId="{1371F417-F07E-4361-AAED-BFC58A4EF681}">
      <dgm:prSet/>
      <dgm:spPr/>
      <dgm:t>
        <a:bodyPr/>
        <a:lstStyle/>
        <a:p>
          <a:endParaRPr lang="en-US"/>
        </a:p>
      </dgm:t>
    </dgm:pt>
    <dgm:pt modelId="{91C7F375-CBD9-4A52-A73F-C069326EF960}" type="sibTrans" cxnId="{1371F417-F07E-4361-AAED-BFC58A4EF681}">
      <dgm:prSet/>
      <dgm:spPr/>
      <dgm:t>
        <a:bodyPr/>
        <a:lstStyle/>
        <a:p>
          <a:endParaRPr lang="en-US"/>
        </a:p>
      </dgm:t>
    </dgm:pt>
    <dgm:pt modelId="{29D5B8F3-E209-45BE-80A2-3443CC0BADA5}">
      <dgm:prSet/>
      <dgm:spPr/>
      <dgm:t>
        <a:bodyPr/>
        <a:lstStyle/>
        <a:p>
          <a:r>
            <a:rPr lang="en-US" b="1"/>
            <a:t>Cleaning Skills </a:t>
          </a:r>
          <a:endParaRPr lang="en-US"/>
        </a:p>
      </dgm:t>
    </dgm:pt>
    <dgm:pt modelId="{48DA1302-E894-4CB8-AA80-BB1819F1568D}" type="parTrans" cxnId="{BAEB0A5E-2565-4D5B-A793-63BD8BEDE7E4}">
      <dgm:prSet/>
      <dgm:spPr/>
      <dgm:t>
        <a:bodyPr/>
        <a:lstStyle/>
        <a:p>
          <a:endParaRPr lang="en-US"/>
        </a:p>
      </dgm:t>
    </dgm:pt>
    <dgm:pt modelId="{2F9E50BB-7DD9-4F83-8559-A1C624143590}" type="sibTrans" cxnId="{BAEB0A5E-2565-4D5B-A793-63BD8BEDE7E4}">
      <dgm:prSet/>
      <dgm:spPr/>
      <dgm:t>
        <a:bodyPr/>
        <a:lstStyle/>
        <a:p>
          <a:endParaRPr lang="en-US"/>
        </a:p>
      </dgm:t>
    </dgm:pt>
    <dgm:pt modelId="{AEBB501F-2644-4D69-A097-E04DCA4ECF06}">
      <dgm:prSet/>
      <dgm:spPr/>
      <dgm:t>
        <a:bodyPr/>
        <a:lstStyle/>
        <a:p>
          <a:r>
            <a:rPr lang="en-US" b="1"/>
            <a:t>Organization Skills</a:t>
          </a:r>
          <a:endParaRPr lang="en-US"/>
        </a:p>
      </dgm:t>
    </dgm:pt>
    <dgm:pt modelId="{FC817616-65EA-44D1-B329-415AB1782A37}" type="parTrans" cxnId="{678EBC14-0981-4626-8527-78CA46746E8C}">
      <dgm:prSet/>
      <dgm:spPr/>
      <dgm:t>
        <a:bodyPr/>
        <a:lstStyle/>
        <a:p>
          <a:endParaRPr lang="en-US"/>
        </a:p>
      </dgm:t>
    </dgm:pt>
    <dgm:pt modelId="{223DF12E-2164-4FED-B62D-3FCD1F6BEE00}" type="sibTrans" cxnId="{678EBC14-0981-4626-8527-78CA46746E8C}">
      <dgm:prSet/>
      <dgm:spPr/>
      <dgm:t>
        <a:bodyPr/>
        <a:lstStyle/>
        <a:p>
          <a:endParaRPr lang="en-US"/>
        </a:p>
      </dgm:t>
    </dgm:pt>
    <dgm:pt modelId="{48C7944E-32B9-471D-A916-9B9822016D64}">
      <dgm:prSet/>
      <dgm:spPr/>
      <dgm:t>
        <a:bodyPr/>
        <a:lstStyle/>
        <a:p>
          <a:r>
            <a:rPr lang="en-US" b="1"/>
            <a:t>Independent Living (buying vs. renting)</a:t>
          </a:r>
          <a:endParaRPr lang="en-US"/>
        </a:p>
      </dgm:t>
    </dgm:pt>
    <dgm:pt modelId="{5B2048B9-7356-4660-BB6F-D4C168952BD1}" type="parTrans" cxnId="{601CA01E-7668-4684-A760-6C90CADD22AB}">
      <dgm:prSet/>
      <dgm:spPr/>
      <dgm:t>
        <a:bodyPr/>
        <a:lstStyle/>
        <a:p>
          <a:endParaRPr lang="en-US"/>
        </a:p>
      </dgm:t>
    </dgm:pt>
    <dgm:pt modelId="{12828E5E-9DBA-4B00-A560-EE3B94BA4E2D}" type="sibTrans" cxnId="{601CA01E-7668-4684-A760-6C90CADD22AB}">
      <dgm:prSet/>
      <dgm:spPr/>
      <dgm:t>
        <a:bodyPr/>
        <a:lstStyle/>
        <a:p>
          <a:endParaRPr lang="en-US"/>
        </a:p>
      </dgm:t>
    </dgm:pt>
    <dgm:pt modelId="{C592E2BC-A976-4F52-81FD-E585FD5E88D8}">
      <dgm:prSet/>
      <dgm:spPr/>
      <dgm:t>
        <a:bodyPr/>
        <a:lstStyle/>
        <a:p>
          <a:r>
            <a:rPr lang="en-US" b="1"/>
            <a:t>Insurance</a:t>
          </a:r>
          <a:endParaRPr lang="en-US"/>
        </a:p>
      </dgm:t>
    </dgm:pt>
    <dgm:pt modelId="{18E24C3E-0D24-4778-A0C1-BCB56CD7C27A}" type="parTrans" cxnId="{09F0A855-9141-48B4-82EB-DBCFF5235B2F}">
      <dgm:prSet/>
      <dgm:spPr/>
      <dgm:t>
        <a:bodyPr/>
        <a:lstStyle/>
        <a:p>
          <a:endParaRPr lang="en-US"/>
        </a:p>
      </dgm:t>
    </dgm:pt>
    <dgm:pt modelId="{ECA075C7-E53E-4270-8353-049376A3AD67}" type="sibTrans" cxnId="{09F0A855-9141-48B4-82EB-DBCFF5235B2F}">
      <dgm:prSet/>
      <dgm:spPr/>
      <dgm:t>
        <a:bodyPr/>
        <a:lstStyle/>
        <a:p>
          <a:endParaRPr lang="en-US"/>
        </a:p>
      </dgm:t>
    </dgm:pt>
    <dgm:pt modelId="{78FD4843-3145-4D8D-812B-16538C93704C}">
      <dgm:prSet/>
      <dgm:spPr/>
      <dgm:t>
        <a:bodyPr/>
        <a:lstStyle/>
        <a:p>
          <a:r>
            <a:rPr lang="en-US" b="1"/>
            <a:t>Buying/financing a vehicle</a:t>
          </a:r>
          <a:endParaRPr lang="en-US"/>
        </a:p>
      </dgm:t>
    </dgm:pt>
    <dgm:pt modelId="{6E6284D3-5AD2-49FE-AF6D-CB1F0332286D}" type="parTrans" cxnId="{816755A3-F7D6-4876-A92C-9EBC0566F8C0}">
      <dgm:prSet/>
      <dgm:spPr/>
      <dgm:t>
        <a:bodyPr/>
        <a:lstStyle/>
        <a:p>
          <a:endParaRPr lang="en-US"/>
        </a:p>
      </dgm:t>
    </dgm:pt>
    <dgm:pt modelId="{416638B9-C43D-4EC7-B901-F911B3411CA4}" type="sibTrans" cxnId="{816755A3-F7D6-4876-A92C-9EBC0566F8C0}">
      <dgm:prSet/>
      <dgm:spPr/>
      <dgm:t>
        <a:bodyPr/>
        <a:lstStyle/>
        <a:p>
          <a:endParaRPr lang="en-US"/>
        </a:p>
      </dgm:t>
    </dgm:pt>
    <dgm:pt modelId="{BE21D2F1-83DD-459F-9E8E-9A59AFE1D7D6}" type="pres">
      <dgm:prSet presAssocID="{7A514763-B99B-4722-9F32-035593956395}" presName="diagram" presStyleCnt="0">
        <dgm:presLayoutVars>
          <dgm:dir/>
          <dgm:resizeHandles val="exact"/>
        </dgm:presLayoutVars>
      </dgm:prSet>
      <dgm:spPr/>
    </dgm:pt>
    <dgm:pt modelId="{9BCFB232-5DA6-4F76-9BD4-039BCC2FD692}" type="pres">
      <dgm:prSet presAssocID="{C946A737-4376-4E8B-BA22-AAF8654D7D55}" presName="node" presStyleLbl="node1" presStyleIdx="0" presStyleCnt="12">
        <dgm:presLayoutVars>
          <dgm:bulletEnabled val="1"/>
        </dgm:presLayoutVars>
      </dgm:prSet>
      <dgm:spPr/>
    </dgm:pt>
    <dgm:pt modelId="{F731C0D2-A9FF-452F-83B1-2ECED43541B8}" type="pres">
      <dgm:prSet presAssocID="{8D686B9F-D86D-4AC2-A7DE-E4BE9DA773EF}" presName="sibTrans" presStyleCnt="0"/>
      <dgm:spPr/>
    </dgm:pt>
    <dgm:pt modelId="{3D4B09B3-DDA6-4503-9DD3-1E2145648DB3}" type="pres">
      <dgm:prSet presAssocID="{3DEDD56B-E58C-4CBE-86F7-82CF202C82B0}" presName="node" presStyleLbl="node1" presStyleIdx="1" presStyleCnt="12">
        <dgm:presLayoutVars>
          <dgm:bulletEnabled val="1"/>
        </dgm:presLayoutVars>
      </dgm:prSet>
      <dgm:spPr/>
    </dgm:pt>
    <dgm:pt modelId="{DDA6C119-E18B-474A-9E53-6DF38C995E50}" type="pres">
      <dgm:prSet presAssocID="{A37E8335-A4A8-43ED-9B56-43BAEF558C6D}" presName="sibTrans" presStyleCnt="0"/>
      <dgm:spPr/>
    </dgm:pt>
    <dgm:pt modelId="{853C81C1-0092-4633-A8EA-BCCBA31663CC}" type="pres">
      <dgm:prSet presAssocID="{09D1E186-787C-4EAD-8189-6FFE98AF6265}" presName="node" presStyleLbl="node1" presStyleIdx="2" presStyleCnt="12">
        <dgm:presLayoutVars>
          <dgm:bulletEnabled val="1"/>
        </dgm:presLayoutVars>
      </dgm:prSet>
      <dgm:spPr/>
    </dgm:pt>
    <dgm:pt modelId="{C85A52B6-BDDA-4CE5-A333-D30F7D1B0157}" type="pres">
      <dgm:prSet presAssocID="{141CAE00-0BB9-46DE-BF11-0D5FDC218824}" presName="sibTrans" presStyleCnt="0"/>
      <dgm:spPr/>
    </dgm:pt>
    <dgm:pt modelId="{7920EE7D-4BAA-49A2-B8F5-858148AE025B}" type="pres">
      <dgm:prSet presAssocID="{AF180C5C-C345-4F79-9B66-9FD68EC45E6A}" presName="node" presStyleLbl="node1" presStyleIdx="3" presStyleCnt="12">
        <dgm:presLayoutVars>
          <dgm:bulletEnabled val="1"/>
        </dgm:presLayoutVars>
      </dgm:prSet>
      <dgm:spPr/>
    </dgm:pt>
    <dgm:pt modelId="{02B55BED-B812-4A82-9B07-6F24FFB192C6}" type="pres">
      <dgm:prSet presAssocID="{4E9FE430-8111-42F4-B27E-E27B71293EB7}" presName="sibTrans" presStyleCnt="0"/>
      <dgm:spPr/>
    </dgm:pt>
    <dgm:pt modelId="{C2C5BA11-2720-42F3-B29E-12337ED48F79}" type="pres">
      <dgm:prSet presAssocID="{B5C9E2B1-3702-45DD-8499-51A36A78453B}" presName="node" presStyleLbl="node1" presStyleIdx="4" presStyleCnt="12">
        <dgm:presLayoutVars>
          <dgm:bulletEnabled val="1"/>
        </dgm:presLayoutVars>
      </dgm:prSet>
      <dgm:spPr/>
    </dgm:pt>
    <dgm:pt modelId="{3F8F4E6B-6128-467C-9DB1-13B68CF71555}" type="pres">
      <dgm:prSet presAssocID="{B80FB895-F9F9-4D38-90D4-E396963DBB9C}" presName="sibTrans" presStyleCnt="0"/>
      <dgm:spPr/>
    </dgm:pt>
    <dgm:pt modelId="{CECA433C-C4D2-45B6-A12B-1ACB67D76FCC}" type="pres">
      <dgm:prSet presAssocID="{A6025D65-530F-46BA-9FE1-19C5D9458267}" presName="node" presStyleLbl="node1" presStyleIdx="5" presStyleCnt="12">
        <dgm:presLayoutVars>
          <dgm:bulletEnabled val="1"/>
        </dgm:presLayoutVars>
      </dgm:prSet>
      <dgm:spPr/>
    </dgm:pt>
    <dgm:pt modelId="{22039975-A513-4F9F-8144-4E6A9C4E7085}" type="pres">
      <dgm:prSet presAssocID="{44D4CF7D-5CB3-4A8F-AEA3-B280A0CBE152}" presName="sibTrans" presStyleCnt="0"/>
      <dgm:spPr/>
    </dgm:pt>
    <dgm:pt modelId="{7F923362-D37E-4DB5-B0FC-B391DDC82A5E}" type="pres">
      <dgm:prSet presAssocID="{11C73B1E-C4D5-4CA4-B900-441FCC4FCE47}" presName="node" presStyleLbl="node1" presStyleIdx="6" presStyleCnt="12">
        <dgm:presLayoutVars>
          <dgm:bulletEnabled val="1"/>
        </dgm:presLayoutVars>
      </dgm:prSet>
      <dgm:spPr/>
    </dgm:pt>
    <dgm:pt modelId="{072C2030-BC37-4342-898B-C41DE3BAFADA}" type="pres">
      <dgm:prSet presAssocID="{91C7F375-CBD9-4A52-A73F-C069326EF960}" presName="sibTrans" presStyleCnt="0"/>
      <dgm:spPr/>
    </dgm:pt>
    <dgm:pt modelId="{0DE8BD5A-1D12-43E2-96BB-98D38DDBD17F}" type="pres">
      <dgm:prSet presAssocID="{29D5B8F3-E209-45BE-80A2-3443CC0BADA5}" presName="node" presStyleLbl="node1" presStyleIdx="7" presStyleCnt="12">
        <dgm:presLayoutVars>
          <dgm:bulletEnabled val="1"/>
        </dgm:presLayoutVars>
      </dgm:prSet>
      <dgm:spPr/>
    </dgm:pt>
    <dgm:pt modelId="{0333CEE3-385D-4680-8D5D-53EEC144E290}" type="pres">
      <dgm:prSet presAssocID="{2F9E50BB-7DD9-4F83-8559-A1C624143590}" presName="sibTrans" presStyleCnt="0"/>
      <dgm:spPr/>
    </dgm:pt>
    <dgm:pt modelId="{FD66C280-3FAF-4CFE-817D-8F255E7F4A5F}" type="pres">
      <dgm:prSet presAssocID="{AEBB501F-2644-4D69-A097-E04DCA4ECF06}" presName="node" presStyleLbl="node1" presStyleIdx="8" presStyleCnt="12">
        <dgm:presLayoutVars>
          <dgm:bulletEnabled val="1"/>
        </dgm:presLayoutVars>
      </dgm:prSet>
      <dgm:spPr/>
    </dgm:pt>
    <dgm:pt modelId="{36D10D72-544B-40D1-8F14-D6C4CDB81277}" type="pres">
      <dgm:prSet presAssocID="{223DF12E-2164-4FED-B62D-3FCD1F6BEE00}" presName="sibTrans" presStyleCnt="0"/>
      <dgm:spPr/>
    </dgm:pt>
    <dgm:pt modelId="{A105ED94-6DF3-4B3D-B6DA-2F09B61D6702}" type="pres">
      <dgm:prSet presAssocID="{48C7944E-32B9-471D-A916-9B9822016D64}" presName="node" presStyleLbl="node1" presStyleIdx="9" presStyleCnt="12">
        <dgm:presLayoutVars>
          <dgm:bulletEnabled val="1"/>
        </dgm:presLayoutVars>
      </dgm:prSet>
      <dgm:spPr/>
    </dgm:pt>
    <dgm:pt modelId="{2D0A28D1-AF8C-41C5-8837-39BB93F6D2C7}" type="pres">
      <dgm:prSet presAssocID="{12828E5E-9DBA-4B00-A560-EE3B94BA4E2D}" presName="sibTrans" presStyleCnt="0"/>
      <dgm:spPr/>
    </dgm:pt>
    <dgm:pt modelId="{8BE1D43B-1E00-4A37-A5D2-C1C3F602CEC0}" type="pres">
      <dgm:prSet presAssocID="{C592E2BC-A976-4F52-81FD-E585FD5E88D8}" presName="node" presStyleLbl="node1" presStyleIdx="10" presStyleCnt="12">
        <dgm:presLayoutVars>
          <dgm:bulletEnabled val="1"/>
        </dgm:presLayoutVars>
      </dgm:prSet>
      <dgm:spPr/>
    </dgm:pt>
    <dgm:pt modelId="{FE283D9F-E7AF-4CD0-8815-E41986884D95}" type="pres">
      <dgm:prSet presAssocID="{ECA075C7-E53E-4270-8353-049376A3AD67}" presName="sibTrans" presStyleCnt="0"/>
      <dgm:spPr/>
    </dgm:pt>
    <dgm:pt modelId="{B7208C51-257E-4E6B-BF1C-CABA3469658C}" type="pres">
      <dgm:prSet presAssocID="{78FD4843-3145-4D8D-812B-16538C93704C}" presName="node" presStyleLbl="node1" presStyleIdx="11" presStyleCnt="12">
        <dgm:presLayoutVars>
          <dgm:bulletEnabled val="1"/>
        </dgm:presLayoutVars>
      </dgm:prSet>
      <dgm:spPr/>
    </dgm:pt>
  </dgm:ptLst>
  <dgm:cxnLst>
    <dgm:cxn modelId="{C5566104-EB41-4637-A80A-B2828EFCCC66}" srcId="{7A514763-B99B-4722-9F32-035593956395}" destId="{AF180C5C-C345-4F79-9B66-9FD68EC45E6A}" srcOrd="3" destOrd="0" parTransId="{B5BDA111-F205-4856-9599-2EC9E9819CDD}" sibTransId="{4E9FE430-8111-42F4-B27E-E27B71293EB7}"/>
    <dgm:cxn modelId="{F0FC630C-BF6C-4D90-B3B4-3D89FEBE36B3}" srcId="{7A514763-B99B-4722-9F32-035593956395}" destId="{A6025D65-530F-46BA-9FE1-19C5D9458267}" srcOrd="5" destOrd="0" parTransId="{92138291-6789-4C53-BAB6-166962CDA4D3}" sibTransId="{44D4CF7D-5CB3-4A8F-AEA3-B280A0CBE152}"/>
    <dgm:cxn modelId="{678EBC14-0981-4626-8527-78CA46746E8C}" srcId="{7A514763-B99B-4722-9F32-035593956395}" destId="{AEBB501F-2644-4D69-A097-E04DCA4ECF06}" srcOrd="8" destOrd="0" parTransId="{FC817616-65EA-44D1-B329-415AB1782A37}" sibTransId="{223DF12E-2164-4FED-B62D-3FCD1F6BEE00}"/>
    <dgm:cxn modelId="{4211B415-6EA1-4D6D-8358-C85DC40F55A1}" type="presOf" srcId="{7A514763-B99B-4722-9F32-035593956395}" destId="{BE21D2F1-83DD-459F-9E8E-9A59AFE1D7D6}" srcOrd="0" destOrd="0" presId="urn:microsoft.com/office/officeart/2005/8/layout/default"/>
    <dgm:cxn modelId="{1371F417-F07E-4361-AAED-BFC58A4EF681}" srcId="{7A514763-B99B-4722-9F32-035593956395}" destId="{11C73B1E-C4D5-4CA4-B900-441FCC4FCE47}" srcOrd="6" destOrd="0" parTransId="{880A66B6-1F8A-4903-8C35-346061D8C03F}" sibTransId="{91C7F375-CBD9-4A52-A73F-C069326EF960}"/>
    <dgm:cxn modelId="{98C83919-AFA3-4180-955F-743FC84AAAFF}" type="presOf" srcId="{B5C9E2B1-3702-45DD-8499-51A36A78453B}" destId="{C2C5BA11-2720-42F3-B29E-12337ED48F79}" srcOrd="0" destOrd="0" presId="urn:microsoft.com/office/officeart/2005/8/layout/default"/>
    <dgm:cxn modelId="{601CA01E-7668-4684-A760-6C90CADD22AB}" srcId="{7A514763-B99B-4722-9F32-035593956395}" destId="{48C7944E-32B9-471D-A916-9B9822016D64}" srcOrd="9" destOrd="0" parTransId="{5B2048B9-7356-4660-BB6F-D4C168952BD1}" sibTransId="{12828E5E-9DBA-4B00-A560-EE3B94BA4E2D}"/>
    <dgm:cxn modelId="{E20D731F-E605-4C56-B04C-18FF40CA7E13}" type="presOf" srcId="{C592E2BC-A976-4F52-81FD-E585FD5E88D8}" destId="{8BE1D43B-1E00-4A37-A5D2-C1C3F602CEC0}" srcOrd="0" destOrd="0" presId="urn:microsoft.com/office/officeart/2005/8/layout/default"/>
    <dgm:cxn modelId="{A03A8B2E-2C64-4E1D-8296-A9C92DC364B8}" type="presOf" srcId="{AEBB501F-2644-4D69-A097-E04DCA4ECF06}" destId="{FD66C280-3FAF-4CFE-817D-8F255E7F4A5F}" srcOrd="0" destOrd="0" presId="urn:microsoft.com/office/officeart/2005/8/layout/default"/>
    <dgm:cxn modelId="{FE6F8134-6A73-42B7-AE35-3E9387E68836}" type="presOf" srcId="{29D5B8F3-E209-45BE-80A2-3443CC0BADA5}" destId="{0DE8BD5A-1D12-43E2-96BB-98D38DDBD17F}" srcOrd="0" destOrd="0" presId="urn:microsoft.com/office/officeart/2005/8/layout/default"/>
    <dgm:cxn modelId="{BAEB0A5E-2565-4D5B-A793-63BD8BEDE7E4}" srcId="{7A514763-B99B-4722-9F32-035593956395}" destId="{29D5B8F3-E209-45BE-80A2-3443CC0BADA5}" srcOrd="7" destOrd="0" parTransId="{48DA1302-E894-4CB8-AA80-BB1819F1568D}" sibTransId="{2F9E50BB-7DD9-4F83-8559-A1C624143590}"/>
    <dgm:cxn modelId="{E5924648-437C-47FF-90F6-12A0650665E1}" srcId="{7A514763-B99B-4722-9F32-035593956395}" destId="{C946A737-4376-4E8B-BA22-AAF8654D7D55}" srcOrd="0" destOrd="0" parTransId="{91858C4B-81AE-4E77-81E2-B81188E51073}" sibTransId="{8D686B9F-D86D-4AC2-A7DE-E4BE9DA773EF}"/>
    <dgm:cxn modelId="{09F0A855-9141-48B4-82EB-DBCFF5235B2F}" srcId="{7A514763-B99B-4722-9F32-035593956395}" destId="{C592E2BC-A976-4F52-81FD-E585FD5E88D8}" srcOrd="10" destOrd="0" parTransId="{18E24C3E-0D24-4778-A0C1-BCB56CD7C27A}" sibTransId="{ECA075C7-E53E-4270-8353-049376A3AD67}"/>
    <dgm:cxn modelId="{49350980-0351-4F6A-9615-107D7CD557AE}" type="presOf" srcId="{78FD4843-3145-4D8D-812B-16538C93704C}" destId="{B7208C51-257E-4E6B-BF1C-CABA3469658C}" srcOrd="0" destOrd="0" presId="urn:microsoft.com/office/officeart/2005/8/layout/default"/>
    <dgm:cxn modelId="{FD703480-F227-474F-ADA4-4297CA51B416}" type="presOf" srcId="{A6025D65-530F-46BA-9FE1-19C5D9458267}" destId="{CECA433C-C4D2-45B6-A12B-1ACB67D76FCC}" srcOrd="0" destOrd="0" presId="urn:microsoft.com/office/officeart/2005/8/layout/default"/>
    <dgm:cxn modelId="{EE69C990-ECA4-40C2-ADEC-F832F924454F}" type="presOf" srcId="{48C7944E-32B9-471D-A916-9B9822016D64}" destId="{A105ED94-6DF3-4B3D-B6DA-2F09B61D6702}" srcOrd="0" destOrd="0" presId="urn:microsoft.com/office/officeart/2005/8/layout/default"/>
    <dgm:cxn modelId="{9EF9D892-4626-4CE4-811B-9E68235F92E4}" srcId="{7A514763-B99B-4722-9F32-035593956395}" destId="{09D1E186-787C-4EAD-8189-6FFE98AF6265}" srcOrd="2" destOrd="0" parTransId="{B2646BC2-2281-42B7-B0ED-909B6D537361}" sibTransId="{141CAE00-0BB9-46DE-BF11-0D5FDC218824}"/>
    <dgm:cxn modelId="{990670A2-A20F-465A-BCA8-7B078D844149}" srcId="{7A514763-B99B-4722-9F32-035593956395}" destId="{B5C9E2B1-3702-45DD-8499-51A36A78453B}" srcOrd="4" destOrd="0" parTransId="{356875F1-6365-458C-AA66-CC3938306ED7}" sibTransId="{B80FB895-F9F9-4D38-90D4-E396963DBB9C}"/>
    <dgm:cxn modelId="{816755A3-F7D6-4876-A92C-9EBC0566F8C0}" srcId="{7A514763-B99B-4722-9F32-035593956395}" destId="{78FD4843-3145-4D8D-812B-16538C93704C}" srcOrd="11" destOrd="0" parTransId="{6E6284D3-5AD2-49FE-AF6D-CB1F0332286D}" sibTransId="{416638B9-C43D-4EC7-B901-F911B3411CA4}"/>
    <dgm:cxn modelId="{91460FB7-6310-40E5-9F6B-BC85302BECCD}" srcId="{7A514763-B99B-4722-9F32-035593956395}" destId="{3DEDD56B-E58C-4CBE-86F7-82CF202C82B0}" srcOrd="1" destOrd="0" parTransId="{DF9A9367-E2F5-441F-95D9-45A9186C4DE5}" sibTransId="{A37E8335-A4A8-43ED-9B56-43BAEF558C6D}"/>
    <dgm:cxn modelId="{3E59BDCD-C6F1-4008-8CF7-9B9FD0C1E778}" type="presOf" srcId="{3DEDD56B-E58C-4CBE-86F7-82CF202C82B0}" destId="{3D4B09B3-DDA6-4503-9DD3-1E2145648DB3}" srcOrd="0" destOrd="0" presId="urn:microsoft.com/office/officeart/2005/8/layout/default"/>
    <dgm:cxn modelId="{76AB72D5-B669-4E12-B4AE-1EFC7CD71E46}" type="presOf" srcId="{C946A737-4376-4E8B-BA22-AAF8654D7D55}" destId="{9BCFB232-5DA6-4F76-9BD4-039BCC2FD692}" srcOrd="0" destOrd="0" presId="urn:microsoft.com/office/officeart/2005/8/layout/default"/>
    <dgm:cxn modelId="{F25375DF-4923-4E4C-A2CA-D0EDB82941F6}" type="presOf" srcId="{11C73B1E-C4D5-4CA4-B900-441FCC4FCE47}" destId="{7F923362-D37E-4DB5-B0FC-B391DDC82A5E}" srcOrd="0" destOrd="0" presId="urn:microsoft.com/office/officeart/2005/8/layout/default"/>
    <dgm:cxn modelId="{313BE6E8-F305-4FC3-8A89-FBC053BCD3B5}" type="presOf" srcId="{AF180C5C-C345-4F79-9B66-9FD68EC45E6A}" destId="{7920EE7D-4BAA-49A2-B8F5-858148AE025B}" srcOrd="0" destOrd="0" presId="urn:microsoft.com/office/officeart/2005/8/layout/default"/>
    <dgm:cxn modelId="{EB6D0AF7-CD34-4605-AF64-B5E4437CEB20}" type="presOf" srcId="{09D1E186-787C-4EAD-8189-6FFE98AF6265}" destId="{853C81C1-0092-4633-A8EA-BCCBA31663CC}" srcOrd="0" destOrd="0" presId="urn:microsoft.com/office/officeart/2005/8/layout/default"/>
    <dgm:cxn modelId="{5506BA4C-7B46-41DD-B96C-A45D120BB1EF}" type="presParOf" srcId="{BE21D2F1-83DD-459F-9E8E-9A59AFE1D7D6}" destId="{9BCFB232-5DA6-4F76-9BD4-039BCC2FD692}" srcOrd="0" destOrd="0" presId="urn:microsoft.com/office/officeart/2005/8/layout/default"/>
    <dgm:cxn modelId="{7BC8CA60-48F9-4B0C-A2C0-D42438901BC7}" type="presParOf" srcId="{BE21D2F1-83DD-459F-9E8E-9A59AFE1D7D6}" destId="{F731C0D2-A9FF-452F-83B1-2ECED43541B8}" srcOrd="1" destOrd="0" presId="urn:microsoft.com/office/officeart/2005/8/layout/default"/>
    <dgm:cxn modelId="{8E960420-F928-484B-869A-CFDB924FDAA0}" type="presParOf" srcId="{BE21D2F1-83DD-459F-9E8E-9A59AFE1D7D6}" destId="{3D4B09B3-DDA6-4503-9DD3-1E2145648DB3}" srcOrd="2" destOrd="0" presId="urn:microsoft.com/office/officeart/2005/8/layout/default"/>
    <dgm:cxn modelId="{2E3EDC2C-E994-44C5-8480-0C5DBB3CB657}" type="presParOf" srcId="{BE21D2F1-83DD-459F-9E8E-9A59AFE1D7D6}" destId="{DDA6C119-E18B-474A-9E53-6DF38C995E50}" srcOrd="3" destOrd="0" presId="urn:microsoft.com/office/officeart/2005/8/layout/default"/>
    <dgm:cxn modelId="{39FB8908-4904-49E2-836E-589ADB6BA42A}" type="presParOf" srcId="{BE21D2F1-83DD-459F-9E8E-9A59AFE1D7D6}" destId="{853C81C1-0092-4633-A8EA-BCCBA31663CC}" srcOrd="4" destOrd="0" presId="urn:microsoft.com/office/officeart/2005/8/layout/default"/>
    <dgm:cxn modelId="{4A6F816B-5D4A-4337-86D3-ABB91FA148F3}" type="presParOf" srcId="{BE21D2F1-83DD-459F-9E8E-9A59AFE1D7D6}" destId="{C85A52B6-BDDA-4CE5-A333-D30F7D1B0157}" srcOrd="5" destOrd="0" presId="urn:microsoft.com/office/officeart/2005/8/layout/default"/>
    <dgm:cxn modelId="{C7640178-03FF-4180-BB0F-1B1596D2C26C}" type="presParOf" srcId="{BE21D2F1-83DD-459F-9E8E-9A59AFE1D7D6}" destId="{7920EE7D-4BAA-49A2-B8F5-858148AE025B}" srcOrd="6" destOrd="0" presId="urn:microsoft.com/office/officeart/2005/8/layout/default"/>
    <dgm:cxn modelId="{F0A34818-3362-4740-8BF9-E236E5C200B5}" type="presParOf" srcId="{BE21D2F1-83DD-459F-9E8E-9A59AFE1D7D6}" destId="{02B55BED-B812-4A82-9B07-6F24FFB192C6}" srcOrd="7" destOrd="0" presId="urn:microsoft.com/office/officeart/2005/8/layout/default"/>
    <dgm:cxn modelId="{7D5F1CD5-2DE6-4A27-A1DB-040F15DD3692}" type="presParOf" srcId="{BE21D2F1-83DD-459F-9E8E-9A59AFE1D7D6}" destId="{C2C5BA11-2720-42F3-B29E-12337ED48F79}" srcOrd="8" destOrd="0" presId="urn:microsoft.com/office/officeart/2005/8/layout/default"/>
    <dgm:cxn modelId="{3D6FBCBD-A3A7-4BAF-A872-DD9B60F80F1F}" type="presParOf" srcId="{BE21D2F1-83DD-459F-9E8E-9A59AFE1D7D6}" destId="{3F8F4E6B-6128-467C-9DB1-13B68CF71555}" srcOrd="9" destOrd="0" presId="urn:microsoft.com/office/officeart/2005/8/layout/default"/>
    <dgm:cxn modelId="{48F48724-A481-4437-8EC9-7A193DC1E396}" type="presParOf" srcId="{BE21D2F1-83DD-459F-9E8E-9A59AFE1D7D6}" destId="{CECA433C-C4D2-45B6-A12B-1ACB67D76FCC}" srcOrd="10" destOrd="0" presId="urn:microsoft.com/office/officeart/2005/8/layout/default"/>
    <dgm:cxn modelId="{BB3F61EE-13D9-4825-BB68-EE2F09A6562A}" type="presParOf" srcId="{BE21D2F1-83DD-459F-9E8E-9A59AFE1D7D6}" destId="{22039975-A513-4F9F-8144-4E6A9C4E7085}" srcOrd="11" destOrd="0" presId="urn:microsoft.com/office/officeart/2005/8/layout/default"/>
    <dgm:cxn modelId="{DCCDDE27-093D-482A-823B-8F11D1F772B6}" type="presParOf" srcId="{BE21D2F1-83DD-459F-9E8E-9A59AFE1D7D6}" destId="{7F923362-D37E-4DB5-B0FC-B391DDC82A5E}" srcOrd="12" destOrd="0" presId="urn:microsoft.com/office/officeart/2005/8/layout/default"/>
    <dgm:cxn modelId="{4483A56F-0C6D-4720-BD94-4FDA2466623E}" type="presParOf" srcId="{BE21D2F1-83DD-459F-9E8E-9A59AFE1D7D6}" destId="{072C2030-BC37-4342-898B-C41DE3BAFADA}" srcOrd="13" destOrd="0" presId="urn:microsoft.com/office/officeart/2005/8/layout/default"/>
    <dgm:cxn modelId="{45727558-11C4-4FCF-9447-BF539E994BFD}" type="presParOf" srcId="{BE21D2F1-83DD-459F-9E8E-9A59AFE1D7D6}" destId="{0DE8BD5A-1D12-43E2-96BB-98D38DDBD17F}" srcOrd="14" destOrd="0" presId="urn:microsoft.com/office/officeart/2005/8/layout/default"/>
    <dgm:cxn modelId="{7529F1C6-0CD0-4F2C-B578-C43FD35ACC0B}" type="presParOf" srcId="{BE21D2F1-83DD-459F-9E8E-9A59AFE1D7D6}" destId="{0333CEE3-385D-4680-8D5D-53EEC144E290}" srcOrd="15" destOrd="0" presId="urn:microsoft.com/office/officeart/2005/8/layout/default"/>
    <dgm:cxn modelId="{4DBD599C-E55A-458F-8B81-74868D8D36FA}" type="presParOf" srcId="{BE21D2F1-83DD-459F-9E8E-9A59AFE1D7D6}" destId="{FD66C280-3FAF-4CFE-817D-8F255E7F4A5F}" srcOrd="16" destOrd="0" presId="urn:microsoft.com/office/officeart/2005/8/layout/default"/>
    <dgm:cxn modelId="{BFBA8214-08F5-4191-B678-F3EEF9FE74AE}" type="presParOf" srcId="{BE21D2F1-83DD-459F-9E8E-9A59AFE1D7D6}" destId="{36D10D72-544B-40D1-8F14-D6C4CDB81277}" srcOrd="17" destOrd="0" presId="urn:microsoft.com/office/officeart/2005/8/layout/default"/>
    <dgm:cxn modelId="{6C288FA0-B454-46C9-8B9E-5B573969DD00}" type="presParOf" srcId="{BE21D2F1-83DD-459F-9E8E-9A59AFE1D7D6}" destId="{A105ED94-6DF3-4B3D-B6DA-2F09B61D6702}" srcOrd="18" destOrd="0" presId="urn:microsoft.com/office/officeart/2005/8/layout/default"/>
    <dgm:cxn modelId="{9CD138F8-CCD8-4265-AE6A-CC23EB22AEB0}" type="presParOf" srcId="{BE21D2F1-83DD-459F-9E8E-9A59AFE1D7D6}" destId="{2D0A28D1-AF8C-41C5-8837-39BB93F6D2C7}" srcOrd="19" destOrd="0" presId="urn:microsoft.com/office/officeart/2005/8/layout/default"/>
    <dgm:cxn modelId="{DE7B7138-0A83-4D6E-A63D-BBEFF732D553}" type="presParOf" srcId="{BE21D2F1-83DD-459F-9E8E-9A59AFE1D7D6}" destId="{8BE1D43B-1E00-4A37-A5D2-C1C3F602CEC0}" srcOrd="20" destOrd="0" presId="urn:microsoft.com/office/officeart/2005/8/layout/default"/>
    <dgm:cxn modelId="{DEA9ECF0-B30A-48EF-AC6E-7EC796CCA0D5}" type="presParOf" srcId="{BE21D2F1-83DD-459F-9E8E-9A59AFE1D7D6}" destId="{FE283D9F-E7AF-4CD0-8815-E41986884D95}" srcOrd="21" destOrd="0" presId="urn:microsoft.com/office/officeart/2005/8/layout/default"/>
    <dgm:cxn modelId="{6B29A873-FAF0-418C-915B-BFE9F124378C}" type="presParOf" srcId="{BE21D2F1-83DD-459F-9E8E-9A59AFE1D7D6}" destId="{B7208C51-257E-4E6B-BF1C-CABA3469658C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CFB232-5DA6-4F76-9BD4-039BCC2FD692}">
      <dsp:nvSpPr>
        <dsp:cNvPr id="0" name=""/>
        <dsp:cNvSpPr/>
      </dsp:nvSpPr>
      <dsp:spPr>
        <a:xfrm>
          <a:off x="122193" y="3445"/>
          <a:ext cx="1609054" cy="96543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Planning nutritious meals/making grocery lists</a:t>
          </a:r>
          <a:endParaRPr lang="en-US" sz="1300" kern="1200"/>
        </a:p>
      </dsp:txBody>
      <dsp:txXfrm>
        <a:off x="122193" y="3445"/>
        <a:ext cx="1609054" cy="965432"/>
      </dsp:txXfrm>
    </dsp:sp>
    <dsp:sp modelId="{3D4B09B3-DDA6-4503-9DD3-1E2145648DB3}">
      <dsp:nvSpPr>
        <dsp:cNvPr id="0" name=""/>
        <dsp:cNvSpPr/>
      </dsp:nvSpPr>
      <dsp:spPr>
        <a:xfrm>
          <a:off x="1892153" y="3445"/>
          <a:ext cx="1609054" cy="965432"/>
        </a:xfrm>
        <a:prstGeom prst="rect">
          <a:avLst/>
        </a:prstGeom>
        <a:solidFill>
          <a:schemeClr val="accent5">
            <a:hueOff val="-668486"/>
            <a:satOff val="-930"/>
            <a:lumOff val="-3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Estimating costs/figuring best buys</a:t>
          </a:r>
          <a:endParaRPr lang="en-US" sz="1300" kern="1200"/>
        </a:p>
      </dsp:txBody>
      <dsp:txXfrm>
        <a:off x="1892153" y="3445"/>
        <a:ext cx="1609054" cy="965432"/>
      </dsp:txXfrm>
    </dsp:sp>
    <dsp:sp modelId="{853C81C1-0092-4633-A8EA-BCCBA31663CC}">
      <dsp:nvSpPr>
        <dsp:cNvPr id="0" name=""/>
        <dsp:cNvSpPr/>
      </dsp:nvSpPr>
      <dsp:spPr>
        <a:xfrm>
          <a:off x="3662113" y="3445"/>
          <a:ext cx="1609054" cy="965432"/>
        </a:xfrm>
        <a:prstGeom prst="rect">
          <a:avLst/>
        </a:prstGeom>
        <a:solidFill>
          <a:schemeClr val="accent5">
            <a:hueOff val="-1336972"/>
            <a:satOff val="-1860"/>
            <a:lumOff val="-7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Comparison Shopping</a:t>
          </a:r>
          <a:endParaRPr lang="en-US" sz="1300" kern="1200"/>
        </a:p>
      </dsp:txBody>
      <dsp:txXfrm>
        <a:off x="3662113" y="3445"/>
        <a:ext cx="1609054" cy="965432"/>
      </dsp:txXfrm>
    </dsp:sp>
    <dsp:sp modelId="{7920EE7D-4BAA-49A2-B8F5-858148AE025B}">
      <dsp:nvSpPr>
        <dsp:cNvPr id="0" name=""/>
        <dsp:cNvSpPr/>
      </dsp:nvSpPr>
      <dsp:spPr>
        <a:xfrm>
          <a:off x="122193" y="1129783"/>
          <a:ext cx="1609054" cy="965432"/>
        </a:xfrm>
        <a:prstGeom prst="rect">
          <a:avLst/>
        </a:prstGeom>
        <a:solidFill>
          <a:schemeClr val="accent5">
            <a:hueOff val="-2005458"/>
            <a:satOff val="-2789"/>
            <a:lumOff val="-10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Grocery shopping</a:t>
          </a:r>
          <a:endParaRPr lang="en-US" sz="1300" kern="1200"/>
        </a:p>
      </dsp:txBody>
      <dsp:txXfrm>
        <a:off x="122193" y="1129783"/>
        <a:ext cx="1609054" cy="965432"/>
      </dsp:txXfrm>
    </dsp:sp>
    <dsp:sp modelId="{C2C5BA11-2720-42F3-B29E-12337ED48F79}">
      <dsp:nvSpPr>
        <dsp:cNvPr id="0" name=""/>
        <dsp:cNvSpPr/>
      </dsp:nvSpPr>
      <dsp:spPr>
        <a:xfrm>
          <a:off x="1892153" y="1129783"/>
          <a:ext cx="1609054" cy="965432"/>
        </a:xfrm>
        <a:prstGeom prst="rect">
          <a:avLst/>
        </a:prstGeom>
        <a:solidFill>
          <a:schemeClr val="accent5">
            <a:hueOff val="-2673943"/>
            <a:satOff val="-3719"/>
            <a:lumOff val="-14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Cooking  </a:t>
          </a:r>
          <a:endParaRPr lang="en-US" sz="1300" kern="1200"/>
        </a:p>
      </dsp:txBody>
      <dsp:txXfrm>
        <a:off x="1892153" y="1129783"/>
        <a:ext cx="1609054" cy="965432"/>
      </dsp:txXfrm>
    </dsp:sp>
    <dsp:sp modelId="{CECA433C-C4D2-45B6-A12B-1ACB67D76FCC}">
      <dsp:nvSpPr>
        <dsp:cNvPr id="0" name=""/>
        <dsp:cNvSpPr/>
      </dsp:nvSpPr>
      <dsp:spPr>
        <a:xfrm>
          <a:off x="3662113" y="1129783"/>
          <a:ext cx="1609054" cy="965432"/>
        </a:xfrm>
        <a:prstGeom prst="rect">
          <a:avLst/>
        </a:prstGeom>
        <a:solidFill>
          <a:schemeClr val="accent5">
            <a:hueOff val="-3342429"/>
            <a:satOff val="-4649"/>
            <a:lumOff val="-17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Ordering in Restaurant</a:t>
          </a:r>
          <a:endParaRPr lang="en-US" sz="1300" kern="1200"/>
        </a:p>
      </dsp:txBody>
      <dsp:txXfrm>
        <a:off x="3662113" y="1129783"/>
        <a:ext cx="1609054" cy="965432"/>
      </dsp:txXfrm>
    </dsp:sp>
    <dsp:sp modelId="{7F923362-D37E-4DB5-B0FC-B391DDC82A5E}">
      <dsp:nvSpPr>
        <dsp:cNvPr id="0" name=""/>
        <dsp:cNvSpPr/>
      </dsp:nvSpPr>
      <dsp:spPr>
        <a:xfrm>
          <a:off x="122193" y="2256121"/>
          <a:ext cx="1609054" cy="965432"/>
        </a:xfrm>
        <a:prstGeom prst="rect">
          <a:avLst/>
        </a:prstGeom>
        <a:solidFill>
          <a:schemeClr val="accent5">
            <a:hueOff val="-4010915"/>
            <a:satOff val="-5579"/>
            <a:lumOff val="-21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Money Skills – paying for lunch, computing change, purchasing groceries</a:t>
          </a:r>
          <a:endParaRPr lang="en-US" sz="1300" kern="1200"/>
        </a:p>
      </dsp:txBody>
      <dsp:txXfrm>
        <a:off x="122193" y="2256121"/>
        <a:ext cx="1609054" cy="965432"/>
      </dsp:txXfrm>
    </dsp:sp>
    <dsp:sp modelId="{0DE8BD5A-1D12-43E2-96BB-98D38DDBD17F}">
      <dsp:nvSpPr>
        <dsp:cNvPr id="0" name=""/>
        <dsp:cNvSpPr/>
      </dsp:nvSpPr>
      <dsp:spPr>
        <a:xfrm>
          <a:off x="1892153" y="2256121"/>
          <a:ext cx="1609054" cy="965432"/>
        </a:xfrm>
        <a:prstGeom prst="rect">
          <a:avLst/>
        </a:prstGeom>
        <a:solidFill>
          <a:schemeClr val="accent5">
            <a:hueOff val="-4679401"/>
            <a:satOff val="-6509"/>
            <a:lumOff val="-24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Cleaning Skills </a:t>
          </a:r>
          <a:endParaRPr lang="en-US" sz="1300" kern="1200"/>
        </a:p>
      </dsp:txBody>
      <dsp:txXfrm>
        <a:off x="1892153" y="2256121"/>
        <a:ext cx="1609054" cy="965432"/>
      </dsp:txXfrm>
    </dsp:sp>
    <dsp:sp modelId="{FD66C280-3FAF-4CFE-817D-8F255E7F4A5F}">
      <dsp:nvSpPr>
        <dsp:cNvPr id="0" name=""/>
        <dsp:cNvSpPr/>
      </dsp:nvSpPr>
      <dsp:spPr>
        <a:xfrm>
          <a:off x="3662113" y="2256121"/>
          <a:ext cx="1609054" cy="965432"/>
        </a:xfrm>
        <a:prstGeom prst="rect">
          <a:avLst/>
        </a:prstGeom>
        <a:solidFill>
          <a:schemeClr val="accent5">
            <a:hueOff val="-5347887"/>
            <a:satOff val="-7439"/>
            <a:lumOff val="-28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Organization Skills</a:t>
          </a:r>
          <a:endParaRPr lang="en-US" sz="1300" kern="1200"/>
        </a:p>
      </dsp:txBody>
      <dsp:txXfrm>
        <a:off x="3662113" y="2256121"/>
        <a:ext cx="1609054" cy="965432"/>
      </dsp:txXfrm>
    </dsp:sp>
    <dsp:sp modelId="{A105ED94-6DF3-4B3D-B6DA-2F09B61D6702}">
      <dsp:nvSpPr>
        <dsp:cNvPr id="0" name=""/>
        <dsp:cNvSpPr/>
      </dsp:nvSpPr>
      <dsp:spPr>
        <a:xfrm>
          <a:off x="122193" y="3382459"/>
          <a:ext cx="1609054" cy="965432"/>
        </a:xfrm>
        <a:prstGeom prst="rect">
          <a:avLst/>
        </a:prstGeom>
        <a:solidFill>
          <a:schemeClr val="accent5">
            <a:hueOff val="-6016373"/>
            <a:satOff val="-8368"/>
            <a:lumOff val="-32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Independent Living (buying vs. renting)</a:t>
          </a:r>
          <a:endParaRPr lang="en-US" sz="1300" kern="1200"/>
        </a:p>
      </dsp:txBody>
      <dsp:txXfrm>
        <a:off x="122193" y="3382459"/>
        <a:ext cx="1609054" cy="965432"/>
      </dsp:txXfrm>
    </dsp:sp>
    <dsp:sp modelId="{8BE1D43B-1E00-4A37-A5D2-C1C3F602CEC0}">
      <dsp:nvSpPr>
        <dsp:cNvPr id="0" name=""/>
        <dsp:cNvSpPr/>
      </dsp:nvSpPr>
      <dsp:spPr>
        <a:xfrm>
          <a:off x="1892153" y="3382459"/>
          <a:ext cx="1609054" cy="965432"/>
        </a:xfrm>
        <a:prstGeom prst="rect">
          <a:avLst/>
        </a:prstGeom>
        <a:solidFill>
          <a:schemeClr val="accent5">
            <a:hueOff val="-6684859"/>
            <a:satOff val="-9298"/>
            <a:lumOff val="-35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Insurance</a:t>
          </a:r>
          <a:endParaRPr lang="en-US" sz="1300" kern="1200"/>
        </a:p>
      </dsp:txBody>
      <dsp:txXfrm>
        <a:off x="1892153" y="3382459"/>
        <a:ext cx="1609054" cy="965432"/>
      </dsp:txXfrm>
    </dsp:sp>
    <dsp:sp modelId="{B7208C51-257E-4E6B-BF1C-CABA3469658C}">
      <dsp:nvSpPr>
        <dsp:cNvPr id="0" name=""/>
        <dsp:cNvSpPr/>
      </dsp:nvSpPr>
      <dsp:spPr>
        <a:xfrm>
          <a:off x="3662113" y="3382459"/>
          <a:ext cx="1609054" cy="965432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Buying/financing a vehicle</a:t>
          </a:r>
          <a:endParaRPr lang="en-US" sz="1300" kern="1200"/>
        </a:p>
      </dsp:txBody>
      <dsp:txXfrm>
        <a:off x="3662113" y="3382459"/>
        <a:ext cx="1609054" cy="9654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r">
              <a:defRPr sz="1200"/>
            </a:lvl1pPr>
          </a:lstStyle>
          <a:p>
            <a:fld id="{82179304-F5ED-45D2-B6E5-20FD96F0C572}" type="datetimeFigureOut">
              <a:rPr lang="en-US" smtClean="0"/>
              <a:t>07/23/2021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6433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r">
              <a:defRPr sz="1200"/>
            </a:lvl1pPr>
          </a:lstStyle>
          <a:p>
            <a:fld id="{F628D431-932E-43F3-9119-5DDD991F1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11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07/23/2021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07/23/2021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07/23/2021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07/23/2021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07/23/2021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07/23/2021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07/23/2021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07/23/2021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07/23/2021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07/23/2021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07/23/2021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07/23/2021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file:///\\GROTONFS\STAFF\Erickme\Documents\Self-Determination-Jobs.doc" TargetMode="External"/><Relationship Id="rId2" Type="http://schemas.openxmlformats.org/officeDocument/2006/relationships/hyperlink" Target="file:///\\GROTONFS\STAFF\Erickme\Documents\John-%20Clay%20Walker%20ppt.pptx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Bernard MT Condensed" panose="02050806060905020404" pitchFamily="18" charset="0"/>
              </a:rPr>
              <a:t>Ready, Set, Transition!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8688977" y="4960137"/>
            <a:ext cx="3200400" cy="1463040"/>
          </a:xfrm>
        </p:spPr>
        <p:txBody>
          <a:bodyPr/>
          <a:lstStyle/>
          <a:p>
            <a:r>
              <a:rPr lang="en-US" b="1" dirty="0"/>
              <a:t>Sydney Kurtz</a:t>
            </a:r>
          </a:p>
          <a:p>
            <a:r>
              <a:rPr lang="en-US" b="1" dirty="0"/>
              <a:t>Becky Erickson</a:t>
            </a:r>
          </a:p>
          <a:p>
            <a:r>
              <a:rPr lang="en-US" b="1" dirty="0"/>
              <a:t>6-12 Special Education Teachers</a:t>
            </a:r>
          </a:p>
          <a:p>
            <a:r>
              <a:rPr lang="en-US" b="1" dirty="0"/>
              <a:t>Groton Area School District </a:t>
            </a:r>
          </a:p>
        </p:txBody>
      </p:sp>
    </p:spTree>
    <p:extLst>
      <p:ext uri="{BB962C8B-B14F-4D97-AF65-F5344CB8AC3E}">
        <p14:creationId xmlns:p14="http://schemas.microsoft.com/office/powerpoint/2010/main" val="593640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 sz="3500">
                <a:solidFill>
                  <a:srgbClr val="FFFFFF"/>
                </a:solidFill>
                <a:latin typeface="Arial Black" panose="020B0A04020102020204" pitchFamily="34" charset="0"/>
              </a:rPr>
              <a:t>Self-advocacy skills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b="1"/>
              <a:t>   *Reviewing and participating in IEPs and meetings</a:t>
            </a:r>
          </a:p>
          <a:p>
            <a:pPr marL="0" indent="0">
              <a:buNone/>
            </a:pPr>
            <a:r>
              <a:rPr lang="en-US" sz="1900" b="1"/>
              <a:t>          -Modifications</a:t>
            </a:r>
          </a:p>
          <a:p>
            <a:pPr marL="0" indent="0">
              <a:buNone/>
            </a:pPr>
            <a:r>
              <a:rPr lang="en-US" sz="1900" b="1"/>
              <a:t>          -Goals</a:t>
            </a:r>
          </a:p>
          <a:p>
            <a:pPr marL="0" indent="0">
              <a:buNone/>
            </a:pPr>
            <a:r>
              <a:rPr lang="en-US" sz="1900" b="1"/>
              <a:t>          -Strengths &amp; Needs</a:t>
            </a:r>
          </a:p>
          <a:p>
            <a:pPr marL="0" indent="0">
              <a:buNone/>
            </a:pPr>
            <a:r>
              <a:rPr lang="en-US" sz="1900" b="1"/>
              <a:t>    *Touring the school prior to start date to locate classes and 	lockers</a:t>
            </a:r>
          </a:p>
          <a:p>
            <a:pPr marL="0" indent="0">
              <a:buNone/>
            </a:pPr>
            <a:r>
              <a:rPr lang="en-US" sz="1900" b="1"/>
              <a:t>    *Emailing teachers to request modifications and    </a:t>
            </a:r>
          </a:p>
          <a:p>
            <a:pPr marL="0" indent="0">
              <a:buNone/>
            </a:pPr>
            <a:r>
              <a:rPr lang="en-US" sz="1900" b="1"/>
              <a:t>      accommodations</a:t>
            </a:r>
          </a:p>
          <a:p>
            <a:pPr marL="0" indent="0">
              <a:buNone/>
            </a:pPr>
            <a:r>
              <a:rPr lang="en-US" sz="1900" b="1"/>
              <a:t>* SOP meetings </a:t>
            </a:r>
          </a:p>
        </p:txBody>
      </p:sp>
    </p:spTree>
    <p:extLst>
      <p:ext uri="{BB962C8B-B14F-4D97-AF65-F5344CB8AC3E}">
        <p14:creationId xmlns:p14="http://schemas.microsoft.com/office/powerpoint/2010/main" val="860705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9" y="450222"/>
            <a:ext cx="4182520" cy="3603164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700" y="762000"/>
            <a:ext cx="3595973" cy="301843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Benefits to our school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F094233-2135-4AF1-986E-5751814CD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770" y="4209599"/>
            <a:ext cx="4172809" cy="2173848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836" y="450221"/>
            <a:ext cx="4899923" cy="5948858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9592" y="909143"/>
            <a:ext cx="4007581" cy="5029586"/>
          </a:xfrm>
        </p:spPr>
        <p:txBody>
          <a:bodyPr anchor="ctr">
            <a:normAutofit/>
          </a:bodyPr>
          <a:lstStyle/>
          <a:p>
            <a:r>
              <a:rPr lang="en-US" sz="2400"/>
              <a:t>RAOK</a:t>
            </a:r>
          </a:p>
          <a:p>
            <a:r>
              <a:rPr lang="en-US" sz="2400"/>
              <a:t>Helping Staff</a:t>
            </a:r>
          </a:p>
          <a:p>
            <a:r>
              <a:rPr lang="en-US" sz="2400"/>
              <a:t>Social Skills</a:t>
            </a:r>
          </a:p>
          <a:p>
            <a:r>
              <a:rPr lang="en-US" sz="2400"/>
              <a:t>More Exposure </a:t>
            </a:r>
          </a:p>
          <a:p>
            <a:r>
              <a:rPr lang="en-US" sz="2400"/>
              <a:t>Community Involvement with the School</a:t>
            </a:r>
          </a:p>
          <a:p>
            <a:r>
              <a:rPr lang="en-US" sz="2400"/>
              <a:t>Interagency Collaboration</a:t>
            </a:r>
          </a:p>
          <a:p>
            <a:r>
              <a:rPr lang="en-US" sz="2400"/>
              <a:t>Comfort Closet</a:t>
            </a:r>
          </a:p>
          <a:p>
            <a:r>
              <a:rPr lang="en-US" sz="2400"/>
              <a:t>School Store</a:t>
            </a:r>
          </a:p>
          <a:p>
            <a:endParaRPr lang="en-US" sz="240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5866" y="450221"/>
            <a:ext cx="1868033" cy="3603165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46" name="Picture 2" descr="C:\Users\Erickson\AppData\Local\Microsoft\Windows\Temporary Internet Files\Content.IE5\ULPBFL1Q\benefits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8792" y="4374295"/>
            <a:ext cx="3587786" cy="183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3746" y="4214253"/>
            <a:ext cx="1868033" cy="2173848"/>
          </a:xfrm>
          <a:prstGeom prst="rect">
            <a:avLst/>
          </a:prstGeom>
          <a:solidFill>
            <a:srgbClr val="D9D90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0901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en-US" sz="3800">
                <a:solidFill>
                  <a:srgbClr val="FFFFFF"/>
                </a:solidFill>
              </a:rPr>
              <a:t>Classroom projects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9709" y="686862"/>
            <a:ext cx="7037591" cy="5475129"/>
          </a:xfrm>
        </p:spPr>
        <p:txBody>
          <a:bodyPr anchor="ctr">
            <a:normAutofit/>
          </a:bodyPr>
          <a:lstStyle/>
          <a:p>
            <a:r>
              <a:rPr lang="en-US" sz="2600">
                <a:hlinkClick r:id="rId2" action="ppaction://hlinkpres?slideindex=1&amp;slidetitle=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*Celebrity Disability Power Point </a:t>
            </a:r>
            <a:endParaRPr lang="en-US" sz="2600"/>
          </a:p>
          <a:p>
            <a:r>
              <a:rPr lang="en-US" sz="2600"/>
              <a:t>*</a:t>
            </a:r>
            <a:r>
              <a:rPr lang="en-US" sz="2600"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Job Awareness</a:t>
            </a:r>
            <a:endParaRPr lang="en-US" sz="2600"/>
          </a:p>
          <a:p>
            <a:r>
              <a:rPr lang="en-US" sz="2600"/>
              <a:t>*Targets</a:t>
            </a:r>
          </a:p>
          <a:p>
            <a:r>
              <a:rPr lang="en-US" sz="2600"/>
              <a:t>*Team Member Posters</a:t>
            </a:r>
          </a:p>
          <a:p>
            <a:r>
              <a:rPr lang="en-US" sz="2600"/>
              <a:t>*Me Posters </a:t>
            </a:r>
          </a:p>
          <a:p>
            <a:r>
              <a:rPr lang="en-US" sz="2600"/>
              <a:t>*Vision Boards</a:t>
            </a:r>
          </a:p>
          <a:p>
            <a:r>
              <a:rPr lang="en-US" sz="2600"/>
              <a:t>*Label Jars – Not People</a:t>
            </a:r>
          </a:p>
          <a:p>
            <a:r>
              <a:rPr lang="en-US" sz="2600"/>
              <a:t>*People First Language</a:t>
            </a:r>
          </a:p>
          <a:p>
            <a:r>
              <a:rPr lang="en-US" sz="2600"/>
              <a:t>*Scrapbooking</a:t>
            </a:r>
          </a:p>
          <a:p>
            <a:r>
              <a:rPr lang="en-US" sz="2600"/>
              <a:t>*Bulletin Boards</a:t>
            </a:r>
          </a:p>
          <a:p>
            <a:endParaRPr lang="en-US" sz="2600"/>
          </a:p>
          <a:p>
            <a:endParaRPr lang="en-US" sz="2600"/>
          </a:p>
          <a:p>
            <a:endParaRPr lang="en-US" sz="2600"/>
          </a:p>
        </p:txBody>
      </p:sp>
    </p:spTree>
    <p:extLst>
      <p:ext uri="{BB962C8B-B14F-4D97-AF65-F5344CB8AC3E}">
        <p14:creationId xmlns:p14="http://schemas.microsoft.com/office/powerpoint/2010/main" val="275284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en-US" sz="4600">
                <a:solidFill>
                  <a:srgbClr val="FFFFFF"/>
                </a:solidFill>
              </a:rPr>
              <a:t>Community involvement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1457474"/>
            <a:ext cx="5257799" cy="4889350"/>
          </a:xfrm>
        </p:spPr>
        <p:txBody>
          <a:bodyPr anchor="t">
            <a:normAutofit/>
          </a:bodyPr>
          <a:lstStyle/>
          <a:p>
            <a:r>
              <a:rPr lang="en-US" dirty="0"/>
              <a:t>*School Store/ Clothing</a:t>
            </a:r>
          </a:p>
          <a:p>
            <a:r>
              <a:rPr lang="en-US" dirty="0"/>
              <a:t>*Valentine Cocoa Bombs</a:t>
            </a:r>
          </a:p>
          <a:p>
            <a:r>
              <a:rPr lang="en-US" dirty="0"/>
              <a:t>*RAOK around community</a:t>
            </a:r>
          </a:p>
          <a:p>
            <a:r>
              <a:rPr lang="en-US" dirty="0"/>
              <a:t>*Touring local businesses</a:t>
            </a:r>
          </a:p>
          <a:p>
            <a:r>
              <a:rPr lang="en-US" dirty="0"/>
              <a:t>*Project Skills/ Employment</a:t>
            </a:r>
          </a:p>
          <a:p>
            <a:r>
              <a:rPr lang="en-US" dirty="0"/>
              <a:t>*Taking pictures at sporting events</a:t>
            </a:r>
          </a:p>
          <a:p>
            <a:r>
              <a:rPr lang="en-US" dirty="0"/>
              <a:t>*Sports Team Manager</a:t>
            </a:r>
          </a:p>
          <a:p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104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Project skills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r>
              <a:rPr lang="en-US" dirty="0"/>
              <a:t>*Local grocery store</a:t>
            </a:r>
          </a:p>
          <a:p>
            <a:r>
              <a:rPr lang="en-US" dirty="0"/>
              <a:t>*Nursing Home</a:t>
            </a:r>
          </a:p>
          <a:p>
            <a:r>
              <a:rPr lang="en-US" dirty="0"/>
              <a:t>*Newspaper</a:t>
            </a:r>
          </a:p>
          <a:p>
            <a:r>
              <a:rPr lang="en-US" dirty="0"/>
              <a:t>*School kitchen</a:t>
            </a:r>
          </a:p>
          <a:p>
            <a:r>
              <a:rPr lang="en-US" dirty="0"/>
              <a:t>*Janitorial</a:t>
            </a:r>
          </a:p>
          <a:p>
            <a:r>
              <a:rPr lang="en-US" dirty="0"/>
              <a:t>*Lumber yard</a:t>
            </a:r>
          </a:p>
          <a:p>
            <a:r>
              <a:rPr lang="en-US" dirty="0"/>
              <a:t>*OST (after school program)</a:t>
            </a:r>
          </a:p>
          <a:p>
            <a:r>
              <a:rPr lang="en-US" dirty="0"/>
              <a:t>*Daycare</a:t>
            </a:r>
          </a:p>
          <a:p>
            <a:r>
              <a:rPr lang="en-US" dirty="0"/>
              <a:t>*Tech Coordinator Assistant 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223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Summer initiative grant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0766" y="1485924"/>
            <a:ext cx="5257799" cy="4889350"/>
          </a:xfrm>
        </p:spPr>
        <p:txBody>
          <a:bodyPr anchor="t">
            <a:normAutofit/>
          </a:bodyPr>
          <a:lstStyle/>
          <a:p>
            <a:r>
              <a:rPr lang="en-US" dirty="0"/>
              <a:t>*11 days each summer</a:t>
            </a:r>
          </a:p>
          <a:p>
            <a:r>
              <a:rPr lang="en-US" dirty="0"/>
              <a:t>*Supplies, Other Expenses, Personnel</a:t>
            </a:r>
          </a:p>
          <a:p>
            <a:pPr lvl="2"/>
            <a:r>
              <a:rPr lang="en-US" dirty="0"/>
              <a:t>Food, incentives, RAOK, school supplies, service project </a:t>
            </a:r>
          </a:p>
          <a:p>
            <a:r>
              <a:rPr lang="en-US" dirty="0"/>
              <a:t>*Utilize local church for cooking lunches/ home base</a:t>
            </a:r>
          </a:p>
          <a:p>
            <a:r>
              <a:rPr lang="en-US" dirty="0"/>
              <a:t>*Trips to Aberdeen and around Groton to learn transition skills</a:t>
            </a:r>
          </a:p>
          <a:p>
            <a:r>
              <a:rPr lang="en-US" dirty="0"/>
              <a:t>*August- prepare for school 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455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inion Forum » Paper Mach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5714" y="1505752"/>
            <a:ext cx="5401002" cy="459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114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ABF19EE4-8DB0-43AF-AFD5-5A8C265351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OUR TEAM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772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903" y="2358234"/>
            <a:ext cx="10058400" cy="37712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7909" y="574766"/>
            <a:ext cx="9627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Arial Black" panose="020B0A04020102020204" pitchFamily="34" charset="0"/>
              </a:rPr>
              <a:t>ARTS &amp; CRAFTS CLASS</a:t>
            </a:r>
          </a:p>
        </p:txBody>
      </p:sp>
    </p:spTree>
    <p:extLst>
      <p:ext uri="{BB962C8B-B14F-4D97-AF65-F5344CB8AC3E}">
        <p14:creationId xmlns:p14="http://schemas.microsoft.com/office/powerpoint/2010/main" val="886126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589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4000" b="1">
                <a:latin typeface="Bauhaus 93" panose="04030905020B02020C02" pitchFamily="82" charset="0"/>
                <a:cs typeface="Aharoni" panose="02010803020104030203" pitchFamily="2" charset="-79"/>
              </a:rPr>
              <a:t>TRANSITION – WHAT TO DO?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marL="128016" lvl="1" indent="0">
              <a:buNone/>
            </a:pPr>
            <a:r>
              <a:rPr lang="en-US" sz="2000" dirty="0"/>
              <a:t>We have so much fun with our students learning about </a:t>
            </a:r>
            <a:r>
              <a:rPr lang="en-US" sz="2000" b="1" dirty="0"/>
              <a:t>TRANSITION</a:t>
            </a:r>
            <a:r>
              <a:rPr lang="en-US" sz="2000" dirty="0"/>
              <a:t> skills.  Everything we do with our students can be related and applied to life after they leave high school. We hope you find a few things that you can take back and use with your students! </a:t>
            </a:r>
          </a:p>
          <a:p>
            <a:pPr marL="128016" lvl="1" indent="0">
              <a:buNone/>
            </a:pPr>
            <a:r>
              <a:rPr lang="en-US" sz="2000" b="1" dirty="0"/>
              <a:t>                                     Sydney and Becky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1" name="Picture 3" descr="C:\Users\Erickson\AppData\Local\Microsoft\Windows\Temporary Internet Files\Content.IE5\LL8AECFR\fun-this-way-to-the-fun-clipart-left-1[1].gif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" b="2294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9597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2599508" y="1205049"/>
            <a:ext cx="6788331" cy="509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062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2226672" y="304528"/>
            <a:ext cx="7937863" cy="595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996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8617" y="806632"/>
            <a:ext cx="8068491" cy="605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6218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3543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53352" y="1713866"/>
            <a:ext cx="5774508" cy="433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1300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6167" y="300446"/>
            <a:ext cx="8342811" cy="625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6121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652" y="1288187"/>
            <a:ext cx="10058400" cy="471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456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1050" y="755153"/>
            <a:ext cx="8655973" cy="593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4358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" y="1303940"/>
            <a:ext cx="10058400" cy="471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5420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261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b="1">
                <a:latin typeface="Bauhaus 93" panose="04030905020B02020C02" pitchFamily="82" charset="0"/>
              </a:rPr>
              <a:t>curriculum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000" b="1" dirty="0"/>
              <a:t>*ME! Curriculum</a:t>
            </a:r>
          </a:p>
          <a:p>
            <a:r>
              <a:rPr lang="en-US" sz="2000" b="1" dirty="0"/>
              <a:t>*Consumer Math Curriculum</a:t>
            </a:r>
          </a:p>
          <a:p>
            <a:r>
              <a:rPr lang="en-US" sz="2000" b="1" dirty="0"/>
              <a:t>*Teacher created curriculum based on Gen Ed curriculum and standards and Core </a:t>
            </a:r>
            <a:r>
              <a:rPr lang="en-US" sz="2000" b="1"/>
              <a:t>Content Connectors</a:t>
            </a:r>
            <a:endParaRPr lang="en-US" sz="2000" b="1" dirty="0"/>
          </a:p>
          <a:p>
            <a:r>
              <a:rPr lang="en-US" sz="2000" b="1" dirty="0"/>
              <a:t>*Based on individual needs/ IEP goals</a:t>
            </a:r>
          </a:p>
        </p:txBody>
      </p:sp>
      <p:pic>
        <p:nvPicPr>
          <p:cNvPr id="5" name="Picture 4" descr="White bulbs with a yellow one standing out">
            <a:extLst>
              <a:ext uri="{FF2B5EF4-FFF2-40B4-BE49-F238E27FC236}">
                <a16:creationId xmlns:a16="http://schemas.microsoft.com/office/drawing/2014/main" id="{09F5A523-AE14-4FF3-A7B4-992BEE8888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AB9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1952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0171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063861">
            <a:off x="387585" y="1456251"/>
            <a:ext cx="30783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SORTING PAPERS FOR THE OFFICE </a:t>
            </a:r>
          </a:p>
        </p:txBody>
      </p:sp>
    </p:spTree>
    <p:extLst>
      <p:ext uri="{BB962C8B-B14F-4D97-AF65-F5344CB8AC3E}">
        <p14:creationId xmlns:p14="http://schemas.microsoft.com/office/powerpoint/2010/main" val="10722222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sign&#10;&#10;Description automatically generated">
            <a:extLst>
              <a:ext uri="{FF2B5EF4-FFF2-40B4-BE49-F238E27FC236}">
                <a16:creationId xmlns:a16="http://schemas.microsoft.com/office/drawing/2014/main" id="{C5E21936-7558-41AF-B153-15B4DF48126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67" y="1444625"/>
            <a:ext cx="5291666" cy="39687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6865" y="1444625"/>
            <a:ext cx="5291667" cy="396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4774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01B3CC-B49F-4CE0-B198-228D1D428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picture containing grass, sky, outdoor, field&#10;&#10;Description automatically generated">
            <a:extLst>
              <a:ext uri="{FF2B5EF4-FFF2-40B4-BE49-F238E27FC236}">
                <a16:creationId xmlns:a16="http://schemas.microsoft.com/office/drawing/2014/main" id="{39BABAC8-41F4-4149-A932-DAEECC9BA9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734" y="557189"/>
            <a:ext cx="4276956" cy="57436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772525" y="557189"/>
            <a:ext cx="7097742" cy="574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4978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03767" y="1339850"/>
            <a:ext cx="5571066" cy="4178299"/>
          </a:xfrm>
          <a:prstGeom prst="rect">
            <a:avLst/>
          </a:prstGeom>
        </p:spPr>
      </p:pic>
      <p:pic>
        <p:nvPicPr>
          <p:cNvPr id="4" name="Picture 3" descr="A picture containing person, sitting, indoor&#10;&#10;Description automatically generated">
            <a:extLst>
              <a:ext uri="{FF2B5EF4-FFF2-40B4-BE49-F238E27FC236}">
                <a16:creationId xmlns:a16="http://schemas.microsoft.com/office/drawing/2014/main" id="{B29A2BB2-9A98-4504-A4C9-165F2D4BFB1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6585" y="643467"/>
            <a:ext cx="4192227" cy="5571066"/>
          </a:xfrm>
          <a:prstGeom prst="rect">
            <a:avLst/>
          </a:prstGeom>
        </p:spPr>
      </p:pic>
      <p:sp>
        <p:nvSpPr>
          <p:cNvPr id="3" name="Smiley Face 2">
            <a:extLst>
              <a:ext uri="{FF2B5EF4-FFF2-40B4-BE49-F238E27FC236}">
                <a16:creationId xmlns:a16="http://schemas.microsoft.com/office/drawing/2014/main" id="{1DF09A8D-6709-42F7-B47D-4ABFB22B02E3}"/>
              </a:ext>
            </a:extLst>
          </p:cNvPr>
          <p:cNvSpPr/>
          <p:nvPr/>
        </p:nvSpPr>
        <p:spPr>
          <a:xfrm>
            <a:off x="8735627" y="1766655"/>
            <a:ext cx="976544" cy="932156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76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br>
              <a:rPr lang="en-US" sz="4100" b="1"/>
            </a:br>
            <a:r>
              <a:rPr lang="en-US" sz="4100" b="1">
                <a:latin typeface="Arial Black" panose="020B0A04020102020204" pitchFamily="34" charset="0"/>
              </a:rPr>
              <a:t>training SKILLS</a:t>
            </a:r>
            <a:br>
              <a:rPr lang="en-US" sz="4100" b="1"/>
            </a:br>
            <a:br>
              <a:rPr lang="en-US" sz="4100" b="1"/>
            </a:br>
            <a:endParaRPr lang="en-US" sz="4100" b="1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6218" y="1463039"/>
            <a:ext cx="5542387" cy="4300447"/>
          </a:xfrm>
        </p:spPr>
        <p:txBody>
          <a:bodyPr anchor="t">
            <a:normAutofit/>
          </a:bodyPr>
          <a:lstStyle/>
          <a:p>
            <a:r>
              <a:rPr lang="en-US" b="1" dirty="0"/>
              <a:t>JOB SKILLS:</a:t>
            </a:r>
          </a:p>
          <a:p>
            <a:r>
              <a:rPr lang="en-US" b="1" dirty="0"/>
              <a:t>   *Job searching</a:t>
            </a:r>
          </a:p>
          <a:p>
            <a:r>
              <a:rPr lang="en-US" b="1" dirty="0"/>
              <a:t>   *Job Applications</a:t>
            </a:r>
          </a:p>
          <a:p>
            <a:r>
              <a:rPr lang="en-US" b="1" dirty="0"/>
              <a:t>   *Interviews  </a:t>
            </a:r>
          </a:p>
          <a:p>
            <a:r>
              <a:rPr lang="en-US" b="1" dirty="0"/>
              <a:t>   *Promotion/Dismissal</a:t>
            </a:r>
          </a:p>
          <a:p>
            <a:r>
              <a:rPr lang="en-US" b="1" dirty="0"/>
              <a:t>   *Skills needed</a:t>
            </a:r>
          </a:p>
          <a:p>
            <a:r>
              <a:rPr lang="en-US" b="1" dirty="0"/>
              <a:t>           -Strengths and Needs</a:t>
            </a:r>
          </a:p>
          <a:p>
            <a:r>
              <a:rPr lang="en-US" b="1" dirty="0"/>
              <a:t>   *Getting along with co-workers</a:t>
            </a:r>
          </a:p>
        </p:txBody>
      </p:sp>
    </p:spTree>
    <p:extLst>
      <p:ext uri="{BB962C8B-B14F-4D97-AF65-F5344CB8AC3E}">
        <p14:creationId xmlns:p14="http://schemas.microsoft.com/office/powerpoint/2010/main" val="1327437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 Black" panose="020B0A04020102020204" pitchFamily="34" charset="0"/>
              </a:rPr>
              <a:t>Transition skills</a:t>
            </a:r>
            <a:endParaRPr lang="en-US" b="1">
              <a:latin typeface="Arial Black" panose="020B0A040201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38AE51-4733-43DB-A03B-6E0484E4F2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2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3F93564-DBF4-450D-8CBC-8E0548EC99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2848445"/>
              </p:ext>
            </p:extLst>
          </p:nvPr>
        </p:nvGraphicFramePr>
        <p:xfrm>
          <a:off x="838200" y="1825625"/>
          <a:ext cx="539336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45855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sz="2800" b="1">
                <a:solidFill>
                  <a:srgbClr val="FFFFFF"/>
                </a:solidFill>
                <a:latin typeface="Arial Black" panose="020B0A04020102020204" pitchFamily="34" charset="0"/>
              </a:rPr>
              <a:t>Transition Skills Continued…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 </a:t>
            </a:r>
            <a:r>
              <a:rPr lang="en-US" b="1"/>
              <a:t>*Bill paying</a:t>
            </a:r>
          </a:p>
          <a:p>
            <a:pPr marL="0" indent="0">
              <a:buNone/>
            </a:pPr>
            <a:r>
              <a:rPr lang="en-US" b="1"/>
              <a:t>  *Check writing</a:t>
            </a:r>
          </a:p>
          <a:p>
            <a:pPr marL="0" indent="0">
              <a:buNone/>
            </a:pPr>
            <a:r>
              <a:rPr lang="en-US" b="1"/>
              <a:t>  *Debit Cards</a:t>
            </a:r>
          </a:p>
          <a:p>
            <a:pPr marL="0" indent="0">
              <a:buNone/>
            </a:pPr>
            <a:r>
              <a:rPr lang="en-US" b="1"/>
              <a:t>  *Volunteering/Giving</a:t>
            </a:r>
          </a:p>
          <a:p>
            <a:pPr marL="0" indent="0">
              <a:buNone/>
            </a:pPr>
            <a:r>
              <a:rPr lang="en-US" b="1"/>
              <a:t>       -Baking cookies for assisted living center</a:t>
            </a:r>
          </a:p>
          <a:p>
            <a:pPr marL="0" indent="0">
              <a:buNone/>
            </a:pPr>
            <a:r>
              <a:rPr lang="en-US" b="1"/>
              <a:t>       -Playing Bingo with residents</a:t>
            </a:r>
          </a:p>
          <a:p>
            <a:pPr marL="0" indent="0">
              <a:buNone/>
            </a:pPr>
            <a:r>
              <a:rPr lang="en-US" b="1"/>
              <a:t>       -Random Acts of Kindness around the community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401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732678" y="2515315"/>
            <a:ext cx="4022725" cy="3017043"/>
          </a:xfrm>
        </p:spPr>
      </p:pic>
      <p:sp>
        <p:nvSpPr>
          <p:cNvPr id="3" name="TextBox 2"/>
          <p:cNvSpPr txBox="1"/>
          <p:nvPr/>
        </p:nvSpPr>
        <p:spPr>
          <a:xfrm>
            <a:off x="2899955" y="692332"/>
            <a:ext cx="6766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Arial Black" panose="020B0A04020102020204" pitchFamily="34" charset="0"/>
              </a:rPr>
              <a:t>COOKING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233215" y="2515315"/>
            <a:ext cx="4022725" cy="301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061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62062" y="915627"/>
            <a:ext cx="4022725" cy="3017043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024313" y="2926989"/>
            <a:ext cx="4022725" cy="3017043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712393" y="915627"/>
            <a:ext cx="4022725" cy="301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010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92690" y="1300469"/>
            <a:ext cx="4022725" cy="3017043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054793" y="2789635"/>
            <a:ext cx="4022725" cy="3017043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0217" y="609231"/>
            <a:ext cx="3017043" cy="460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883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2099</TotalTime>
  <Words>485</Words>
  <Application>Microsoft Office PowerPoint</Application>
  <PresentationFormat>Widescreen</PresentationFormat>
  <Paragraphs>102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 Black</vt:lpstr>
      <vt:lpstr>Bauhaus 93</vt:lpstr>
      <vt:lpstr>Bernard MT Condensed</vt:lpstr>
      <vt:lpstr>Calibri</vt:lpstr>
      <vt:lpstr>Calibri Light</vt:lpstr>
      <vt:lpstr>Tw Cen MT</vt:lpstr>
      <vt:lpstr>Wingdings 3</vt:lpstr>
      <vt:lpstr>Office Theme</vt:lpstr>
      <vt:lpstr>Ready, Set, Transition!</vt:lpstr>
      <vt:lpstr>TRANSITION – WHAT TO DO?</vt:lpstr>
      <vt:lpstr>curriculum </vt:lpstr>
      <vt:lpstr> training SKILLS  </vt:lpstr>
      <vt:lpstr>Transition skills</vt:lpstr>
      <vt:lpstr>Transition Skills Continued…</vt:lpstr>
      <vt:lpstr>PowerPoint Presentation</vt:lpstr>
      <vt:lpstr>PowerPoint Presentation</vt:lpstr>
      <vt:lpstr>PowerPoint Presentation</vt:lpstr>
      <vt:lpstr>Self-advocacy skills</vt:lpstr>
      <vt:lpstr>Benefits to our school</vt:lpstr>
      <vt:lpstr>Classroom projects </vt:lpstr>
      <vt:lpstr>Community involvement</vt:lpstr>
      <vt:lpstr>Project skills </vt:lpstr>
      <vt:lpstr>Summer initiative grant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Groton Area Schools #06-6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Putting transition into action</dc:title>
  <dc:creator>Erickme</dc:creator>
  <cp:lastModifiedBy>Kirschman, Cindy</cp:lastModifiedBy>
  <cp:revision>35</cp:revision>
  <cp:lastPrinted>2018-02-13T21:48:23Z</cp:lastPrinted>
  <dcterms:modified xsi:type="dcterms:W3CDTF">2021-07-23T17:11:11Z</dcterms:modified>
</cp:coreProperties>
</file>