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8" r:id="rId6"/>
    <p:sldId id="267" r:id="rId7"/>
    <p:sldId id="261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1288B-9C42-47EF-BD7E-3162A483D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EFB0E6-0AE6-4E2D-AACA-9ACCD2039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9B05E-D0BE-46FF-BD05-0C9B4310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17F66-4283-4D95-B6AE-72F084B2F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E55F3-2637-44CF-A36A-E633620F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6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09F98-C92B-4D99-85B9-01B9BA65C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403D4-BB0F-4B87-9170-A3B8A7C94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B9086-1736-4350-AB8E-55C8E33F0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627D-95D0-4A37-8A71-9C655437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0728-1F9D-42A2-83FA-387EF4882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5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A1EEC6-D994-4145-A14A-B2EED4C4A8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D3A63-83E1-4A1A-A0B5-641BD0612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A847F-F237-4B13-A02A-919E24B4F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69A92-770A-409E-A4FB-4DCD77701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B9287-C130-45A1-A75E-BF293184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2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58A9A-0FC3-4456-BCA1-962A0ADE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6AD22-1654-49BD-B0CF-E87B6F784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C67CA-7055-4338-8EC3-77DB900FA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9EA0F-2EAF-4643-82CD-3C937DD71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6C023-2AE0-4573-81DC-2630A4B03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7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4B03C-928E-48AD-8318-7CA30A5A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3F399-2655-417F-A3D8-491644C30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87A47-3F1B-4D14-8DF5-CE5A5F870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2270D-885B-4BA6-B342-1DDC9A65E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B9007-8292-492F-81DB-DBC0FB8E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9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45426-29F7-48DD-B619-57BA0620C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54C8A-32A0-4458-ACAE-21C7689B9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32A27-EFCF-40CC-ADED-FFBB55AAB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D54F1-8825-4E2F-A837-7020398E5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54012-0E3C-4E4F-8689-272C39E5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2CFC1-BED1-4D2D-B4A4-C2283184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64CAF-8D98-4F6A-A641-1737524D8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914EC-A4E2-4D24-951C-3AC7BD381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6A844-ADA3-4723-BF50-5DAF9BBC9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E4EFF7-6551-4489-B91D-8CFB6436A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19D34A-810C-4E59-80DC-24737A1204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9E36D9-46B9-4D4B-AD89-A568B9CAE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879A3B-D0D0-4D54-9395-2B3F2DD71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9A127-72F3-4D75-A273-013B62B79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4826D-250B-44DD-9F21-DC7B469B6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7BBF4D-9DDC-4B8F-B259-41BF37FD3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00CC98-4F35-47E5-8EA8-48857849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03B363-FA3F-426A-AD63-78F66A1B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6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55622F-9836-45D8-9182-DABE83E8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CE7565-3C9A-4CF0-8F02-E97F6A53A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6D616-85C7-42CE-9DC3-B0E927D51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2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CBA9-9C68-40A7-8CBB-7FE75520F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97FAF-347C-412F-A921-6BB94D021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958DF4-6D01-426B-9FDC-B4F87EA72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C58D0-AA73-4252-B3C2-10A7755D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AAC8F8-5436-4407-93E9-7C4C1753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B8362-09C2-41CC-8126-3CDBF6330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3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9F92-A522-4834-BE8B-8F78402E5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C98346-91A6-4C12-AA2D-DDD589A549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B151D-FB0B-472A-B667-B3EF53892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C8A90-878F-4838-9CA5-294068EED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AD83B-8761-4F47-B54D-AF2322E3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62B26-DDAF-412E-A874-CE09ED4F9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8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7BC2FB-53C2-4D27-8B32-192B4F150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5F3A1-7BEA-426E-AD39-DFEF6AAA6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17213-14B7-464C-8C5A-9C1B772E34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D1CBB-EFB2-4B07-95AA-477F618D581F}" type="datetimeFigureOut">
              <a:rPr lang="en-US" smtClean="0"/>
              <a:t>03/23/2023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4B8BC-4167-4334-84BC-84057E9461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C2623-04CB-4DD8-9D59-0A549BBFA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5BBEE-76EC-4AC3-881C-4B439CDFF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slp.org/wp-content/uploads/2022/02/Summary-of-Performance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dposthighsurvey.org/documents/2022/PSO%20Survey%20revised%20202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dposthighsurvey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e.sd.gov/sped/documents/ExitCodeTraining-0522.pdf" TargetMode="External"/><Relationship Id="rId2" Type="http://schemas.openxmlformats.org/officeDocument/2006/relationships/hyperlink" Target="https://youtu.be/4Q9CiMI-n3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doe.sd.gov/ofm/documents/DataGuide-22a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2D261-95F8-41B9-B937-726F4792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Year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23297-0055-44C0-BD32-9B7ADF07F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Of Performance (SOP)</a:t>
            </a:r>
          </a:p>
          <a:p>
            <a:r>
              <a:rPr lang="en-US" dirty="0"/>
              <a:t>Parental Prior Written Notice (PPWN) – Change of Placement</a:t>
            </a:r>
          </a:p>
          <a:p>
            <a:r>
              <a:rPr lang="en-US" dirty="0"/>
              <a:t>Indicator 14 – Post School Outcomes (PSO) Survey </a:t>
            </a:r>
          </a:p>
          <a:p>
            <a:pPr lvl="1"/>
            <a:r>
              <a:rPr lang="en-US" dirty="0"/>
              <a:t>Preparing students for survey</a:t>
            </a:r>
          </a:p>
          <a:p>
            <a:pPr lvl="1"/>
            <a:r>
              <a:rPr lang="en-US" dirty="0"/>
              <a:t>Volunteering to call last year’s students</a:t>
            </a:r>
          </a:p>
          <a:p>
            <a:r>
              <a:rPr lang="en-US" dirty="0"/>
              <a:t>Exit Coding – Infinite Campus</a:t>
            </a:r>
          </a:p>
        </p:txBody>
      </p:sp>
    </p:spTree>
    <p:extLst>
      <p:ext uri="{BB962C8B-B14F-4D97-AF65-F5344CB8AC3E}">
        <p14:creationId xmlns:p14="http://schemas.microsoft.com/office/powerpoint/2010/main" val="389170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D0D8E-FB16-4A8A-B76D-439FA0798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PERFORMANCE  (SOP)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CAA0E-A9E6-4240-A04C-7786E05C2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be completed during the final year of a student’s high school education </a:t>
            </a:r>
          </a:p>
          <a:p>
            <a:r>
              <a:rPr lang="en-US" dirty="0"/>
              <a:t>Student should actively participate in the development</a:t>
            </a:r>
          </a:p>
          <a:p>
            <a:r>
              <a:rPr lang="en-US" dirty="0"/>
              <a:t>Contain the most updated information on the performance of the student </a:t>
            </a:r>
          </a:p>
          <a:p>
            <a:r>
              <a:rPr lang="en-US" dirty="0"/>
              <a:t>Include both the student’s abilities and aspirations.</a:t>
            </a:r>
          </a:p>
          <a:p>
            <a:pPr marL="0" indent="0" algn="ctr">
              <a:buNone/>
            </a:pPr>
            <a:endParaRPr lang="en-US" dirty="0">
              <a:hlinkClick r:id="rId2"/>
            </a:endParaRP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SOP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649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9EDE1-52F8-4D5E-9E8C-FDE68FEF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Parental Prior Written Notice (PPWN)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4EBC6-42B6-4CF8-A964-931EAB7BE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 need to have a ‘dismissal IEP’ but why not have a celebration of completion??</a:t>
            </a:r>
          </a:p>
          <a:p>
            <a:r>
              <a:rPr lang="en-US" dirty="0"/>
              <a:t>PPWN must be completed to denote that the student will be graduating (document that SOP was given to student/parents)</a:t>
            </a:r>
          </a:p>
          <a:p>
            <a:r>
              <a:rPr lang="en-US" dirty="0"/>
              <a:t>Graduation with a regular diploma means special education will cease</a:t>
            </a:r>
          </a:p>
          <a:p>
            <a:r>
              <a:rPr lang="en-US" dirty="0"/>
              <a:t>If getting a certificate, PPWN should contain a statement that student continues to be eligible for special education services through June 30 after he turns 21.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WHO WILL HELP THE STUDENT FOLLOWING GRADUATION?</a:t>
            </a:r>
          </a:p>
        </p:txBody>
      </p:sp>
    </p:spTree>
    <p:extLst>
      <p:ext uri="{BB962C8B-B14F-4D97-AF65-F5344CB8AC3E}">
        <p14:creationId xmlns:p14="http://schemas.microsoft.com/office/powerpoint/2010/main" val="281805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864F9-BC24-4C81-AE62-D731218A0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 14 – Post School Outcomes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ED6A4-D607-4664-B834-0F36A0B29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 students who are graduating, aging out, or have dropped out</a:t>
            </a:r>
          </a:p>
          <a:p>
            <a:r>
              <a:rPr lang="en-US" dirty="0"/>
              <a:t>Students will be contacted one year after exiting to determine their status regarding employment, postsecondary school, and other outcomes</a:t>
            </a:r>
          </a:p>
          <a:p>
            <a:r>
              <a:rPr lang="en-US" dirty="0"/>
              <a:t>It’s a culminating measure of the success of a district’s goal of preparing students with IEPs to be college, career, and life ready.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rgbClr val="660033"/>
                </a:solidFill>
              </a:rPr>
              <a:t>How can you prepare student for this survey</a:t>
            </a:r>
          </a:p>
          <a:p>
            <a:pPr lvl="1"/>
            <a:r>
              <a:rPr lang="en-US" dirty="0"/>
              <a:t>Self-address a post card to be sent the following spring reminding student of survey</a:t>
            </a:r>
          </a:p>
          <a:p>
            <a:pPr lvl="1"/>
            <a:r>
              <a:rPr lang="en-US" dirty="0"/>
              <a:t>Go over survey with student</a:t>
            </a:r>
          </a:p>
          <a:p>
            <a:pPr lvl="2"/>
            <a:r>
              <a:rPr lang="en-US" dirty="0"/>
              <a:t>Copy of survey </a:t>
            </a:r>
            <a:r>
              <a:rPr lang="en-US" dirty="0">
                <a:hlinkClick r:id="rId2"/>
              </a:rPr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81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AE77F-5563-4F7F-86F4-2F9D59682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Indictor 14 – Post School Outcomes (PSO)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7975C-E00D-4829-B867-573D4F3CC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PSO website to check previous years of data</a:t>
            </a:r>
          </a:p>
          <a:p>
            <a:pPr lvl="1"/>
            <a:r>
              <a:rPr lang="en-US" dirty="0">
                <a:hlinkClick r:id="rId2"/>
              </a:rPr>
              <a:t>Post School Outcome </a:t>
            </a:r>
            <a:r>
              <a:rPr lang="en-US" dirty="0"/>
              <a:t>website</a:t>
            </a:r>
          </a:p>
          <a:p>
            <a:pPr lvl="1"/>
            <a:r>
              <a:rPr lang="en-US" dirty="0"/>
              <a:t>To look at district specific data requires login and password</a:t>
            </a:r>
          </a:p>
          <a:p>
            <a:pPr lvl="1"/>
            <a:r>
              <a:rPr lang="en-US" dirty="0"/>
              <a:t>Each district has a login and password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Volunteer to call last year’s students</a:t>
            </a:r>
          </a:p>
          <a:p>
            <a:pPr lvl="1"/>
            <a:r>
              <a:rPr lang="en-US" dirty="0"/>
              <a:t>Contact Beth Schiltz to volunteer</a:t>
            </a:r>
          </a:p>
        </p:txBody>
      </p:sp>
    </p:spTree>
    <p:extLst>
      <p:ext uri="{BB962C8B-B14F-4D97-AF65-F5344CB8AC3E}">
        <p14:creationId xmlns:p14="http://schemas.microsoft.com/office/powerpoint/2010/main" val="2450335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95016-4380-4798-A79D-35A239ABD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 14 – Appendix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555FB-EABD-4E32-90AF-2D9ED955A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Log into Launchpad to put in student information</a:t>
            </a:r>
          </a:p>
          <a:p>
            <a:r>
              <a:rPr lang="en-US" dirty="0"/>
              <a:t>Can input data in the spring</a:t>
            </a:r>
          </a:p>
          <a:p>
            <a:pPr lvl="1"/>
            <a:r>
              <a:rPr lang="en-US" dirty="0"/>
              <a:t>Need to put in all the information</a:t>
            </a:r>
          </a:p>
          <a:p>
            <a:r>
              <a:rPr lang="en-US" dirty="0"/>
              <a:t>Wait until fall</a:t>
            </a:r>
          </a:p>
          <a:p>
            <a:pPr lvl="1"/>
            <a:r>
              <a:rPr lang="en-US" dirty="0"/>
              <a:t>Demographic data will be uploaded into LaunchPad – just need to look at to see if correct</a:t>
            </a:r>
          </a:p>
          <a:p>
            <a:pPr lvl="1"/>
            <a:r>
              <a:rPr lang="en-US" dirty="0"/>
              <a:t>District need to:</a:t>
            </a:r>
          </a:p>
          <a:p>
            <a:pPr lvl="2"/>
            <a:r>
              <a:rPr lang="en-US" dirty="0"/>
              <a:t>Check uploaded information for accuracy</a:t>
            </a:r>
          </a:p>
          <a:p>
            <a:pPr lvl="2"/>
            <a:r>
              <a:rPr lang="en-US" dirty="0"/>
              <a:t>Complete the few questions that need to be answered</a:t>
            </a:r>
          </a:p>
          <a:p>
            <a:pPr lvl="1"/>
            <a:r>
              <a:rPr lang="en-US" dirty="0"/>
              <a:t>Contact Beth if student: </a:t>
            </a:r>
          </a:p>
          <a:p>
            <a:pPr lvl="2"/>
            <a:r>
              <a:rPr lang="en-US" dirty="0"/>
              <a:t>Returned to school</a:t>
            </a:r>
          </a:p>
          <a:p>
            <a:pPr lvl="2"/>
            <a:r>
              <a:rPr lang="en-US" dirty="0"/>
              <a:t>Listed twice</a:t>
            </a:r>
          </a:p>
          <a:p>
            <a:pPr lvl="2"/>
            <a:r>
              <a:rPr lang="en-US" dirty="0"/>
              <a:t>Transferred to another district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452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19A14-7DCD-4FD3-A4E2-3A9E11CF8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249" y="405881"/>
            <a:ext cx="73914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Special Education 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56422-9D0B-40E9-9EC1-D0C9D8BD5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254"/>
            <a:ext cx="3211286" cy="4675709"/>
          </a:xfrm>
        </p:spPr>
        <p:txBody>
          <a:bodyPr>
            <a:normAutofit fontScale="92500"/>
          </a:bodyPr>
          <a:lstStyle/>
          <a:p>
            <a:r>
              <a:rPr lang="en-US" dirty="0"/>
              <a:t>In Infinite Campus</a:t>
            </a:r>
          </a:p>
          <a:p>
            <a:r>
              <a:rPr lang="en-US" dirty="0"/>
              <a:t>Two sections</a:t>
            </a:r>
          </a:p>
          <a:p>
            <a:pPr lvl="1"/>
            <a:r>
              <a:rPr lang="en-US" dirty="0"/>
              <a:t>General enrollment</a:t>
            </a:r>
          </a:p>
          <a:p>
            <a:pPr lvl="1"/>
            <a:r>
              <a:rPr lang="en-US" dirty="0"/>
              <a:t>Special Ed Fields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Resources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Exit code training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Exit code PPT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Student Data Collection Desk Guide</a:t>
            </a:r>
            <a:r>
              <a:rPr lang="en-US" dirty="0"/>
              <a:t> (Infinite Campus – page 106)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D401FF9-855F-4CCD-8098-81B1B8D857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9486" y="3097763"/>
            <a:ext cx="4853242" cy="36299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8A0059-C784-4CE3-A0CE-B25EB4BF2D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58712" y="365125"/>
            <a:ext cx="5497861" cy="362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2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A46A4-ABDD-4C9E-927B-E8617097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Crosswalk of Exit/End Codes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C6B1D0-F8B2-4482-BB03-5F170DD60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523397"/>
            <a:ext cx="5157787" cy="4205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General Enrollment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9B49D-B39A-4241-B4B2-0FC81D10E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97290"/>
            <a:ext cx="5256212" cy="39923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02: Discontinues education – dropped out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04: Student graduated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07: Reached maximum age for special-ed</a:t>
            </a:r>
          </a:p>
          <a:p>
            <a:pPr marL="0" indent="0">
              <a:buNone/>
            </a:pPr>
            <a:r>
              <a:rPr lang="en-US" dirty="0"/>
              <a:t>       OR</a:t>
            </a:r>
          </a:p>
          <a:p>
            <a:pPr marL="0" indent="0">
              <a:buNone/>
            </a:pPr>
            <a:r>
              <a:rPr lang="en-US" dirty="0"/>
              <a:t>21: Aged out/Completed IEP team mod/course reqs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4642A6-11C6-41C1-90B0-1832564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535410"/>
            <a:ext cx="5183188" cy="4205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Special Ed Fields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074AF8C-0B84-4B99-BD51-0117A588D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12" y="2197290"/>
            <a:ext cx="5036475" cy="39923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08: Dropped out  -- OR – </a:t>
            </a:r>
          </a:p>
          <a:p>
            <a:pPr marL="0" indent="0">
              <a:buNone/>
            </a:pPr>
            <a:r>
              <a:rPr lang="en-US" dirty="0"/>
              <a:t>07: Moved, not known to continue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02: Graduated (high school diploma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04: Reached the maximum age </a:t>
            </a:r>
          </a:p>
          <a:p>
            <a:pPr marL="0" indent="0">
              <a:buNone/>
            </a:pPr>
            <a:r>
              <a:rPr lang="en-US" dirty="0"/>
              <a:t>       OR</a:t>
            </a:r>
          </a:p>
          <a:p>
            <a:pPr marL="0" indent="0">
              <a:buNone/>
            </a:pPr>
            <a:r>
              <a:rPr lang="en-US" dirty="0"/>
              <a:t>14: Aged Out/Completed IEP team mod/course reqs</a:t>
            </a:r>
          </a:p>
        </p:txBody>
      </p:sp>
    </p:spTree>
    <p:extLst>
      <p:ext uri="{BB962C8B-B14F-4D97-AF65-F5344CB8AC3E}">
        <p14:creationId xmlns:p14="http://schemas.microsoft.com/office/powerpoint/2010/main" val="1155185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530</Words>
  <Application>Microsoft Office PowerPoint</Application>
  <PresentationFormat>Widescreen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End of Year Tasks</vt:lpstr>
      <vt:lpstr>SUMMARY OF PERFORMANCE  (SOP) </vt:lpstr>
      <vt:lpstr>Parental Prior Written Notice (PPWN)</vt:lpstr>
      <vt:lpstr>Indicator 14 – Post School Outcomes Survey</vt:lpstr>
      <vt:lpstr>Indictor 14 – Post School Outcomes (PSO)</vt:lpstr>
      <vt:lpstr>Indicator 14 – Appendix A</vt:lpstr>
      <vt:lpstr>Special Education Coding</vt:lpstr>
      <vt:lpstr>Crosswalk of Exit/End Codes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Schiltz, Beth</dc:creator>
  <cp:lastModifiedBy>Gillen, Miah</cp:lastModifiedBy>
  <cp:revision>2</cp:revision>
  <dcterms:created xsi:type="dcterms:W3CDTF">2023-03-21T19:41:18Z</dcterms:created>
  <dcterms:modified xsi:type="dcterms:W3CDTF">2023-03-23T17:51:42Z</dcterms:modified>
</cp:coreProperties>
</file>