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3"/>
  </p:notesMasterIdLst>
  <p:sldIdLst>
    <p:sldId id="256" r:id="rId3"/>
    <p:sldId id="257" r:id="rId4"/>
    <p:sldId id="258" r:id="rId5"/>
    <p:sldId id="292" r:id="rId6"/>
    <p:sldId id="259" r:id="rId7"/>
    <p:sldId id="260" r:id="rId8"/>
    <p:sldId id="293" r:id="rId9"/>
    <p:sldId id="261" r:id="rId10"/>
    <p:sldId id="262" r:id="rId11"/>
    <p:sldId id="263" r:id="rId12"/>
    <p:sldId id="294" r:id="rId13"/>
    <p:sldId id="264" r:id="rId14"/>
    <p:sldId id="265" r:id="rId15"/>
    <p:sldId id="266" r:id="rId16"/>
    <p:sldId id="295" r:id="rId17"/>
    <p:sldId id="267" r:id="rId18"/>
    <p:sldId id="268" r:id="rId19"/>
    <p:sldId id="270" r:id="rId20"/>
    <p:sldId id="271" r:id="rId21"/>
    <p:sldId id="272" r:id="rId22"/>
    <p:sldId id="296" r:id="rId23"/>
    <p:sldId id="273" r:id="rId24"/>
    <p:sldId id="274" r:id="rId25"/>
    <p:sldId id="275" r:id="rId26"/>
    <p:sldId id="297" r:id="rId27"/>
    <p:sldId id="276" r:id="rId28"/>
    <p:sldId id="277" r:id="rId29"/>
    <p:sldId id="278" r:id="rId30"/>
    <p:sldId id="298" r:id="rId31"/>
    <p:sldId id="279" r:id="rId32"/>
    <p:sldId id="280" r:id="rId33"/>
    <p:sldId id="284" r:id="rId34"/>
    <p:sldId id="299" r:id="rId35"/>
    <p:sldId id="282" r:id="rId36"/>
    <p:sldId id="283" r:id="rId37"/>
    <p:sldId id="281" r:id="rId38"/>
    <p:sldId id="286" r:id="rId39"/>
    <p:sldId id="288" r:id="rId40"/>
    <p:sldId id="291" r:id="rId41"/>
    <p:sldId id="290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3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BF222-6111-4425-84E0-66A2A316D76A}" v="58" dt="2023-03-17T19:52:49.0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20" autoAdjust="0"/>
  </p:normalViewPr>
  <p:slideViewPr>
    <p:cSldViewPr>
      <p:cViewPr varScale="1">
        <p:scale>
          <a:sx n="146" d="100"/>
          <a:sy n="146" d="100"/>
        </p:scale>
        <p:origin x="213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de, Cate" userId="3cd903af-942f-4730-b2ff-60926766dd39" providerId="ADAL" clId="{C79BF222-6111-4425-84E0-66A2A316D76A}"/>
    <pc:docChg chg="undo custSel addSld delSld modSld sldOrd delMainMaster modNotesMaster">
      <pc:chgData name="Diede, Cate" userId="3cd903af-942f-4730-b2ff-60926766dd39" providerId="ADAL" clId="{C79BF222-6111-4425-84E0-66A2A316D76A}" dt="2023-03-21T13:09:50.236" v="4724" actId="6549"/>
      <pc:docMkLst>
        <pc:docMk/>
      </pc:docMkLst>
      <pc:sldChg chg="modSp mod modNotesTx">
        <pc:chgData name="Diede, Cate" userId="3cd903af-942f-4730-b2ff-60926766dd39" providerId="ADAL" clId="{C79BF222-6111-4425-84E0-66A2A316D76A}" dt="2023-03-17T15:33:58.979" v="2042" actId="6549"/>
        <pc:sldMkLst>
          <pc:docMk/>
          <pc:sldMk cId="0" sldId="257"/>
        </pc:sldMkLst>
        <pc:spChg chg="mod">
          <ac:chgData name="Diede, Cate" userId="3cd903af-942f-4730-b2ff-60926766dd39" providerId="ADAL" clId="{C79BF222-6111-4425-84E0-66A2A316D76A}" dt="2023-02-24T19:44:05.852" v="951" actId="113"/>
          <ac:spMkLst>
            <pc:docMk/>
            <pc:sldMk cId="0" sldId="257"/>
            <ac:spMk id="2" creationId="{00000000-0000-0000-0000-000000000000}"/>
          </ac:spMkLst>
        </pc:spChg>
      </pc:sldChg>
      <pc:sldChg chg="delSp modSp mod modNotesTx">
        <pc:chgData name="Diede, Cate" userId="3cd903af-942f-4730-b2ff-60926766dd39" providerId="ADAL" clId="{C79BF222-6111-4425-84E0-66A2A316D76A}" dt="2023-03-17T18:35:54.619" v="4314" actId="6549"/>
        <pc:sldMkLst>
          <pc:docMk/>
          <pc:sldMk cId="518922876" sldId="258"/>
        </pc:sldMkLst>
        <pc:spChg chg="mod">
          <ac:chgData name="Diede, Cate" userId="3cd903af-942f-4730-b2ff-60926766dd39" providerId="ADAL" clId="{C79BF222-6111-4425-84E0-66A2A316D76A}" dt="2023-03-09T18:18:27.306" v="2030" actId="255"/>
          <ac:spMkLst>
            <pc:docMk/>
            <pc:sldMk cId="518922876" sldId="258"/>
            <ac:spMk id="2" creationId="{63CCCC39-3D68-4D73-BBFD-619B6092F13F}"/>
          </ac:spMkLst>
        </pc:spChg>
        <pc:spChg chg="del mod">
          <ac:chgData name="Diede, Cate" userId="3cd903af-942f-4730-b2ff-60926766dd39" providerId="ADAL" clId="{C79BF222-6111-4425-84E0-66A2A316D76A}" dt="2023-03-09T18:18:01.368" v="2017" actId="478"/>
          <ac:spMkLst>
            <pc:docMk/>
            <pc:sldMk cId="518922876" sldId="258"/>
            <ac:spMk id="3" creationId="{91B88EBA-252A-47D2-A943-822F7D4E75DC}"/>
          </ac:spMkLst>
        </pc:spChg>
      </pc:sldChg>
      <pc:sldChg chg="modSp mod modNotesTx">
        <pc:chgData name="Diede, Cate" userId="3cd903af-942f-4730-b2ff-60926766dd39" providerId="ADAL" clId="{C79BF222-6111-4425-84E0-66A2A316D76A}" dt="2023-03-17T15:34:03.792" v="2044" actId="6549"/>
        <pc:sldMkLst>
          <pc:docMk/>
          <pc:sldMk cId="441710435" sldId="259"/>
        </pc:sldMkLst>
        <pc:spChg chg="mod">
          <ac:chgData name="Diede, Cate" userId="3cd903af-942f-4730-b2ff-60926766dd39" providerId="ADAL" clId="{C79BF222-6111-4425-84E0-66A2A316D76A}" dt="2023-02-24T19:44:24.414" v="953" actId="113"/>
          <ac:spMkLst>
            <pc:docMk/>
            <pc:sldMk cId="441710435" sldId="259"/>
            <ac:spMk id="2" creationId="{63CCCC39-3D68-4D73-BBFD-619B6092F13F}"/>
          </ac:spMkLst>
        </pc:spChg>
        <pc:spChg chg="mod">
          <ac:chgData name="Diede, Cate" userId="3cd903af-942f-4730-b2ff-60926766dd39" providerId="ADAL" clId="{C79BF222-6111-4425-84E0-66A2A316D76A}" dt="2023-02-24T19:19:02.121" v="829" actId="20577"/>
          <ac:spMkLst>
            <pc:docMk/>
            <pc:sldMk cId="441710435" sldId="259"/>
            <ac:spMk id="3" creationId="{91B88EBA-252A-47D2-A943-822F7D4E75DC}"/>
          </ac:spMkLst>
        </pc:spChg>
      </pc:sldChg>
      <pc:sldChg chg="addSp modSp mod modNotesTx">
        <pc:chgData name="Diede, Cate" userId="3cd903af-942f-4730-b2ff-60926766dd39" providerId="ADAL" clId="{C79BF222-6111-4425-84E0-66A2A316D76A}" dt="2023-03-17T19:46:58.339" v="4318" actId="6549"/>
        <pc:sldMkLst>
          <pc:docMk/>
          <pc:sldMk cId="431682973" sldId="260"/>
        </pc:sldMkLst>
        <pc:spChg chg="mod">
          <ac:chgData name="Diede, Cate" userId="3cd903af-942f-4730-b2ff-60926766dd39" providerId="ADAL" clId="{C79BF222-6111-4425-84E0-66A2A316D76A}" dt="2023-03-09T16:38:58.498" v="1984" actId="1076"/>
          <ac:spMkLst>
            <pc:docMk/>
            <pc:sldMk cId="431682973" sldId="260"/>
            <ac:spMk id="2" creationId="{5B9CF3AD-1041-4A10-A67B-725414FD4E88}"/>
          </ac:spMkLst>
        </pc:spChg>
        <pc:picChg chg="add mod">
          <ac:chgData name="Diede, Cate" userId="3cd903af-942f-4730-b2ff-60926766dd39" providerId="ADAL" clId="{C79BF222-6111-4425-84E0-66A2A316D76A}" dt="2023-03-09T16:39:02.955" v="1985" actId="14100"/>
          <ac:picMkLst>
            <pc:docMk/>
            <pc:sldMk cId="431682973" sldId="260"/>
            <ac:picMk id="4" creationId="{9D0F6608-0FF9-EA2D-ECCB-D4D8C53AE5FA}"/>
          </ac:picMkLst>
        </pc:picChg>
      </pc:sldChg>
      <pc:sldChg chg="modSp ord modNotesTx">
        <pc:chgData name="Diede, Cate" userId="3cd903af-942f-4730-b2ff-60926766dd39" providerId="ADAL" clId="{C79BF222-6111-4425-84E0-66A2A316D76A}" dt="2023-03-17T19:46:47.924" v="4316" actId="6549"/>
        <pc:sldMkLst>
          <pc:docMk/>
          <pc:sldMk cId="969164885" sldId="261"/>
        </pc:sldMkLst>
        <pc:spChg chg="mod">
          <ac:chgData name="Diede, Cate" userId="3cd903af-942f-4730-b2ff-60926766dd39" providerId="ADAL" clId="{C79BF222-6111-4425-84E0-66A2A316D76A}" dt="2023-03-02T14:47:52.998" v="1000" actId="20578"/>
          <ac:spMkLst>
            <pc:docMk/>
            <pc:sldMk cId="969164885" sldId="261"/>
            <ac:spMk id="3" creationId="{91B88EBA-252A-47D2-A943-822F7D4E75DC}"/>
          </ac:spMkLst>
        </pc:spChg>
      </pc:sldChg>
      <pc:sldChg chg="modNotesTx">
        <pc:chgData name="Diede, Cate" userId="3cd903af-942f-4730-b2ff-60926766dd39" providerId="ADAL" clId="{C79BF222-6111-4425-84E0-66A2A316D76A}" dt="2023-03-17T19:46:44.213" v="4315" actId="6549"/>
        <pc:sldMkLst>
          <pc:docMk/>
          <pc:sldMk cId="258054643" sldId="262"/>
        </pc:sldMkLst>
      </pc:sldChg>
      <pc:sldChg chg="addSp delSp modSp mod modNotesTx">
        <pc:chgData name="Diede, Cate" userId="3cd903af-942f-4730-b2ff-60926766dd39" providerId="ADAL" clId="{C79BF222-6111-4425-84E0-66A2A316D76A}" dt="2023-03-17T15:46:01.915" v="2332" actId="6549"/>
        <pc:sldMkLst>
          <pc:docMk/>
          <pc:sldMk cId="2240952131" sldId="263"/>
        </pc:sldMkLst>
        <pc:spChg chg="del mod">
          <ac:chgData name="Diede, Cate" userId="3cd903af-942f-4730-b2ff-60926766dd39" providerId="ADAL" clId="{C79BF222-6111-4425-84E0-66A2A316D76A}" dt="2023-02-24T19:46:08.070" v="960" actId="478"/>
          <ac:spMkLst>
            <pc:docMk/>
            <pc:sldMk cId="2240952131" sldId="263"/>
            <ac:spMk id="2" creationId="{5B9CF3AD-1041-4A10-A67B-725414FD4E88}"/>
          </ac:spMkLst>
        </pc:spChg>
        <pc:spChg chg="add del mod">
          <ac:chgData name="Diede, Cate" userId="3cd903af-942f-4730-b2ff-60926766dd39" providerId="ADAL" clId="{C79BF222-6111-4425-84E0-66A2A316D76A}" dt="2023-02-24T19:46:10.772" v="961"/>
          <ac:spMkLst>
            <pc:docMk/>
            <pc:sldMk cId="2240952131" sldId="263"/>
            <ac:spMk id="4" creationId="{03273FE4-39A4-C314-1B9A-867A368E80F5}"/>
          </ac:spMkLst>
        </pc:spChg>
        <pc:spChg chg="add del mod">
          <ac:chgData name="Diede, Cate" userId="3cd903af-942f-4730-b2ff-60926766dd39" providerId="ADAL" clId="{C79BF222-6111-4425-84E0-66A2A316D76A}" dt="2023-02-24T19:46:28.423" v="962" actId="478"/>
          <ac:spMkLst>
            <pc:docMk/>
            <pc:sldMk cId="2240952131" sldId="263"/>
            <ac:spMk id="5" creationId="{CC731328-D7C4-AD6D-B346-AA9558F89B6B}"/>
          </ac:spMkLst>
        </pc:spChg>
        <pc:spChg chg="add del mod">
          <ac:chgData name="Diede, Cate" userId="3cd903af-942f-4730-b2ff-60926766dd39" providerId="ADAL" clId="{C79BF222-6111-4425-84E0-66A2A316D76A}" dt="2023-02-24T19:46:37.851" v="965" actId="478"/>
          <ac:spMkLst>
            <pc:docMk/>
            <pc:sldMk cId="2240952131" sldId="263"/>
            <ac:spMk id="8" creationId="{6974AA62-77CD-BECA-2A86-E2AA6A463D8C}"/>
          </ac:spMkLst>
        </pc:spChg>
        <pc:spChg chg="add mod">
          <ac:chgData name="Diede, Cate" userId="3cd903af-942f-4730-b2ff-60926766dd39" providerId="ADAL" clId="{C79BF222-6111-4425-84E0-66A2A316D76A}" dt="2023-03-09T16:39:57.825" v="1987" actId="1076"/>
          <ac:spMkLst>
            <pc:docMk/>
            <pc:sldMk cId="2240952131" sldId="263"/>
            <ac:spMk id="9" creationId="{B6942A9E-8FB5-855B-61F9-2D1C00D2BA06}"/>
          </ac:spMkLst>
        </pc:spChg>
        <pc:picChg chg="add del mod">
          <ac:chgData name="Diede, Cate" userId="3cd903af-942f-4730-b2ff-60926766dd39" providerId="ADAL" clId="{C79BF222-6111-4425-84E0-66A2A316D76A}" dt="2023-02-24T15:02:29.026" v="8" actId="478"/>
          <ac:picMkLst>
            <pc:docMk/>
            <pc:sldMk cId="2240952131" sldId="263"/>
            <ac:picMk id="4" creationId="{20071E5B-F63F-939A-0C14-6284AB9AFFA6}"/>
          </ac:picMkLst>
        </pc:picChg>
        <pc:picChg chg="add mod">
          <ac:chgData name="Diede, Cate" userId="3cd903af-942f-4730-b2ff-60926766dd39" providerId="ADAL" clId="{C79BF222-6111-4425-84E0-66A2A316D76A}" dt="2023-03-09T16:40:10.474" v="1989" actId="1076"/>
          <ac:picMkLst>
            <pc:docMk/>
            <pc:sldMk cId="2240952131" sldId="263"/>
            <ac:picMk id="6" creationId="{FA3AA06A-C850-D5F4-EC14-0955871AB9F9}"/>
          </ac:picMkLst>
        </pc:picChg>
      </pc:sldChg>
      <pc:sldChg chg="modSp mod modNotesTx">
        <pc:chgData name="Diede, Cate" userId="3cd903af-942f-4730-b2ff-60926766dd39" providerId="ADAL" clId="{C79BF222-6111-4425-84E0-66A2A316D76A}" dt="2023-03-21T13:08:19.905" v="4703" actId="6549"/>
        <pc:sldMkLst>
          <pc:docMk/>
          <pc:sldMk cId="1177557882" sldId="264"/>
        </pc:sldMkLst>
        <pc:spChg chg="mod">
          <ac:chgData name="Diede, Cate" userId="3cd903af-942f-4730-b2ff-60926766dd39" providerId="ADAL" clId="{C79BF222-6111-4425-84E0-66A2A316D76A}" dt="2023-03-01T15:33:24.578" v="991" actId="20577"/>
          <ac:spMkLst>
            <pc:docMk/>
            <pc:sldMk cId="1177557882" sldId="264"/>
            <ac:spMk id="2" creationId="{63CCCC39-3D68-4D73-BBFD-619B6092F13F}"/>
          </ac:spMkLst>
        </pc:spChg>
        <pc:spChg chg="mod">
          <ac:chgData name="Diede, Cate" userId="3cd903af-942f-4730-b2ff-60926766dd39" providerId="ADAL" clId="{C79BF222-6111-4425-84E0-66A2A316D76A}" dt="2023-03-08T14:52:23.891" v="1013" actId="5793"/>
          <ac:spMkLst>
            <pc:docMk/>
            <pc:sldMk cId="1177557882" sldId="264"/>
            <ac:spMk id="3" creationId="{91B88EBA-252A-47D2-A943-822F7D4E75DC}"/>
          </ac:spMkLst>
        </pc:spChg>
      </pc:sldChg>
      <pc:sldChg chg="modSp mod modNotesTx">
        <pc:chgData name="Diede, Cate" userId="3cd903af-942f-4730-b2ff-60926766dd39" providerId="ADAL" clId="{C79BF222-6111-4425-84E0-66A2A316D76A}" dt="2023-03-21T13:08:23.717" v="4704" actId="6549"/>
        <pc:sldMkLst>
          <pc:docMk/>
          <pc:sldMk cId="2646673455" sldId="265"/>
        </pc:sldMkLst>
        <pc:spChg chg="mod">
          <ac:chgData name="Diede, Cate" userId="3cd903af-942f-4730-b2ff-60926766dd39" providerId="ADAL" clId="{C79BF222-6111-4425-84E0-66A2A316D76A}" dt="2023-02-24T19:22:08.073" v="837" actId="20577"/>
          <ac:spMkLst>
            <pc:docMk/>
            <pc:sldMk cId="2646673455" sldId="265"/>
            <ac:spMk id="3" creationId="{91B88EBA-252A-47D2-A943-822F7D4E75DC}"/>
          </ac:spMkLst>
        </pc:spChg>
      </pc:sldChg>
      <pc:sldChg chg="addSp delSp modSp mod modNotesTx">
        <pc:chgData name="Diede, Cate" userId="3cd903af-942f-4730-b2ff-60926766dd39" providerId="ADAL" clId="{C79BF222-6111-4425-84E0-66A2A316D76A}" dt="2023-03-17T15:49:03.700" v="2661" actId="6549"/>
        <pc:sldMkLst>
          <pc:docMk/>
          <pc:sldMk cId="2578207662" sldId="266"/>
        </pc:sldMkLst>
        <pc:spChg chg="del mod">
          <ac:chgData name="Diede, Cate" userId="3cd903af-942f-4730-b2ff-60926766dd39" providerId="ADAL" clId="{C79BF222-6111-4425-84E0-66A2A316D76A}" dt="2023-02-24T19:47:53.869" v="968" actId="478"/>
          <ac:spMkLst>
            <pc:docMk/>
            <pc:sldMk cId="2578207662" sldId="266"/>
            <ac:spMk id="2" creationId="{5B9CF3AD-1041-4A10-A67B-725414FD4E88}"/>
          </ac:spMkLst>
        </pc:spChg>
        <pc:spChg chg="mod">
          <ac:chgData name="Diede, Cate" userId="3cd903af-942f-4730-b2ff-60926766dd39" providerId="ADAL" clId="{C79BF222-6111-4425-84E0-66A2A316D76A}" dt="2023-03-01T15:34:05.837" v="994" actId="20577"/>
          <ac:spMkLst>
            <pc:docMk/>
            <pc:sldMk cId="2578207662" sldId="266"/>
            <ac:spMk id="3" creationId="{AE9C9013-07A2-4955-B319-B8577F34454B}"/>
          </ac:spMkLst>
        </pc:spChg>
        <pc:spChg chg="add del mod">
          <ac:chgData name="Diede, Cate" userId="3cd903af-942f-4730-b2ff-60926766dd39" providerId="ADAL" clId="{C79BF222-6111-4425-84E0-66A2A316D76A}" dt="2023-02-24T19:47:58.427" v="969" actId="478"/>
          <ac:spMkLst>
            <pc:docMk/>
            <pc:sldMk cId="2578207662" sldId="266"/>
            <ac:spMk id="5" creationId="{28BE41E2-4CDF-8BE7-74A8-3B0A977A5E4C}"/>
          </ac:spMkLst>
        </pc:spChg>
        <pc:spChg chg="add mod">
          <ac:chgData name="Diede, Cate" userId="3cd903af-942f-4730-b2ff-60926766dd39" providerId="ADAL" clId="{C79BF222-6111-4425-84E0-66A2A316D76A}" dt="2023-02-24T19:47:59.699" v="970"/>
          <ac:spMkLst>
            <pc:docMk/>
            <pc:sldMk cId="2578207662" sldId="266"/>
            <ac:spMk id="6" creationId="{C2DBB40B-13F9-ADB3-470E-24A47F9959A6}"/>
          </ac:spMkLst>
        </pc:spChg>
      </pc:sldChg>
      <pc:sldChg chg="modSp mod modNotesTx">
        <pc:chgData name="Diede, Cate" userId="3cd903af-942f-4730-b2ff-60926766dd39" providerId="ADAL" clId="{C79BF222-6111-4425-84E0-66A2A316D76A}" dt="2023-03-21T13:08:34.514" v="4708" actId="20577"/>
        <pc:sldMkLst>
          <pc:docMk/>
          <pc:sldMk cId="1215914114" sldId="267"/>
        </pc:sldMkLst>
        <pc:spChg chg="mod">
          <ac:chgData name="Diede, Cate" userId="3cd903af-942f-4730-b2ff-60926766dd39" providerId="ADAL" clId="{C79BF222-6111-4425-84E0-66A2A316D76A}" dt="2023-03-01T15:34:18.835" v="996" actId="20577"/>
          <ac:spMkLst>
            <pc:docMk/>
            <pc:sldMk cId="1215914114" sldId="267"/>
            <ac:spMk id="2" creationId="{63CCCC39-3D68-4D73-BBFD-619B6092F13F}"/>
          </ac:spMkLst>
        </pc:spChg>
        <pc:spChg chg="mod">
          <ac:chgData name="Diede, Cate" userId="3cd903af-942f-4730-b2ff-60926766dd39" providerId="ADAL" clId="{C79BF222-6111-4425-84E0-66A2A316D76A}" dt="2023-03-01T15:34:23.181" v="997" actId="20577"/>
          <ac:spMkLst>
            <pc:docMk/>
            <pc:sldMk cId="1215914114" sldId="267"/>
            <ac:spMk id="3" creationId="{91B88EBA-252A-47D2-A943-822F7D4E75DC}"/>
          </ac:spMkLst>
        </pc:spChg>
      </pc:sldChg>
      <pc:sldChg chg="modSp mod modNotesTx">
        <pc:chgData name="Diede, Cate" userId="3cd903af-942f-4730-b2ff-60926766dd39" providerId="ADAL" clId="{C79BF222-6111-4425-84E0-66A2A316D76A}" dt="2023-03-21T13:08:37.088" v="4709" actId="6549"/>
        <pc:sldMkLst>
          <pc:docMk/>
          <pc:sldMk cId="2021913876" sldId="268"/>
        </pc:sldMkLst>
        <pc:spChg chg="mod">
          <ac:chgData name="Diede, Cate" userId="3cd903af-942f-4730-b2ff-60926766dd39" providerId="ADAL" clId="{C79BF222-6111-4425-84E0-66A2A316D76A}" dt="2023-02-24T19:24:56.978" v="847" actId="20577"/>
          <ac:spMkLst>
            <pc:docMk/>
            <pc:sldMk cId="2021913876" sldId="268"/>
            <ac:spMk id="3" creationId="{91B88EBA-252A-47D2-A943-822F7D4E75DC}"/>
          </ac:spMkLst>
        </pc:spChg>
      </pc:sldChg>
      <pc:sldChg chg="modNotesTx">
        <pc:chgData name="Diede, Cate" userId="3cd903af-942f-4730-b2ff-60926766dd39" providerId="ADAL" clId="{C79BF222-6111-4425-84E0-66A2A316D76A}" dt="2023-03-21T13:08:40.078" v="4710" actId="6549"/>
        <pc:sldMkLst>
          <pc:docMk/>
          <pc:sldMk cId="372846776" sldId="270"/>
        </pc:sldMkLst>
      </pc:sldChg>
      <pc:sldChg chg="modNotesTx">
        <pc:chgData name="Diede, Cate" userId="3cd903af-942f-4730-b2ff-60926766dd39" providerId="ADAL" clId="{C79BF222-6111-4425-84E0-66A2A316D76A}" dt="2023-03-21T13:08:42.905" v="4711" actId="6549"/>
        <pc:sldMkLst>
          <pc:docMk/>
          <pc:sldMk cId="1953056063" sldId="271"/>
        </pc:sldMkLst>
      </pc:sldChg>
      <pc:sldChg chg="addSp delSp modSp mod modNotesTx">
        <pc:chgData name="Diede, Cate" userId="3cd903af-942f-4730-b2ff-60926766dd39" providerId="ADAL" clId="{C79BF222-6111-4425-84E0-66A2A316D76A}" dt="2023-03-17T15:50:30.173" v="2903" actId="6549"/>
        <pc:sldMkLst>
          <pc:docMk/>
          <pc:sldMk cId="2041688345" sldId="272"/>
        </pc:sldMkLst>
        <pc:spChg chg="del">
          <ac:chgData name="Diede, Cate" userId="3cd903af-942f-4730-b2ff-60926766dd39" providerId="ADAL" clId="{C79BF222-6111-4425-84E0-66A2A316D76A}" dt="2023-02-24T19:48:48.101" v="971" actId="478"/>
          <ac:spMkLst>
            <pc:docMk/>
            <pc:sldMk cId="2041688345" sldId="272"/>
            <ac:spMk id="2" creationId="{5B9CF3AD-1041-4A10-A67B-725414FD4E88}"/>
          </ac:spMkLst>
        </pc:spChg>
        <pc:spChg chg="add del mod">
          <ac:chgData name="Diede, Cate" userId="3cd903af-942f-4730-b2ff-60926766dd39" providerId="ADAL" clId="{C79BF222-6111-4425-84E0-66A2A316D76A}" dt="2023-02-24T19:48:50.307" v="972" actId="478"/>
          <ac:spMkLst>
            <pc:docMk/>
            <pc:sldMk cId="2041688345" sldId="272"/>
            <ac:spMk id="6" creationId="{1ADF898A-5630-B80B-9337-A65712B86F1F}"/>
          </ac:spMkLst>
        </pc:spChg>
        <pc:spChg chg="add mod">
          <ac:chgData name="Diede, Cate" userId="3cd903af-942f-4730-b2ff-60926766dd39" providerId="ADAL" clId="{C79BF222-6111-4425-84E0-66A2A316D76A}" dt="2023-02-24T19:48:50.946" v="973"/>
          <ac:spMkLst>
            <pc:docMk/>
            <pc:sldMk cId="2041688345" sldId="272"/>
            <ac:spMk id="7" creationId="{D958271F-141C-32C8-5401-CED06FC483AC}"/>
          </ac:spMkLst>
        </pc:spChg>
        <pc:picChg chg="add mod">
          <ac:chgData name="Diede, Cate" userId="3cd903af-942f-4730-b2ff-60926766dd39" providerId="ADAL" clId="{C79BF222-6111-4425-84E0-66A2A316D76A}" dt="2023-03-09T16:40:40.010" v="1993" actId="14100"/>
          <ac:picMkLst>
            <pc:docMk/>
            <pc:sldMk cId="2041688345" sldId="272"/>
            <ac:picMk id="4" creationId="{F1C136D7-1D50-3D4A-6B8D-AE77A6A50B90}"/>
          </ac:picMkLst>
        </pc:picChg>
      </pc:sldChg>
      <pc:sldChg chg="modSp mod modNotesTx">
        <pc:chgData name="Diede, Cate" userId="3cd903af-942f-4730-b2ff-60926766dd39" providerId="ADAL" clId="{C79BF222-6111-4425-84E0-66A2A316D76A}" dt="2023-03-21T13:08:54.159" v="4713" actId="6549"/>
        <pc:sldMkLst>
          <pc:docMk/>
          <pc:sldMk cId="65316833" sldId="273"/>
        </pc:sldMkLst>
        <pc:spChg chg="mod">
          <ac:chgData name="Diede, Cate" userId="3cd903af-942f-4730-b2ff-60926766dd39" providerId="ADAL" clId="{C79BF222-6111-4425-84E0-66A2A316D76A}" dt="2023-03-08T14:57:27.733" v="1023" actId="20577"/>
          <ac:spMkLst>
            <pc:docMk/>
            <pc:sldMk cId="65316833" sldId="273"/>
            <ac:spMk id="3" creationId="{91B88EBA-252A-47D2-A943-822F7D4E75DC}"/>
          </ac:spMkLst>
        </pc:spChg>
      </pc:sldChg>
      <pc:sldChg chg="modNotesTx">
        <pc:chgData name="Diede, Cate" userId="3cd903af-942f-4730-b2ff-60926766dd39" providerId="ADAL" clId="{C79BF222-6111-4425-84E0-66A2A316D76A}" dt="2023-03-21T13:08:56.316" v="4714" actId="6549"/>
        <pc:sldMkLst>
          <pc:docMk/>
          <pc:sldMk cId="3162159293" sldId="274"/>
        </pc:sldMkLst>
      </pc:sldChg>
      <pc:sldChg chg="addSp delSp modSp mod modNotesTx">
        <pc:chgData name="Diede, Cate" userId="3cd903af-942f-4730-b2ff-60926766dd39" providerId="ADAL" clId="{C79BF222-6111-4425-84E0-66A2A316D76A}" dt="2023-03-17T19:48:39.545" v="4322" actId="6549"/>
        <pc:sldMkLst>
          <pc:docMk/>
          <pc:sldMk cId="664976837" sldId="275"/>
        </pc:sldMkLst>
        <pc:spChg chg="del mod">
          <ac:chgData name="Diede, Cate" userId="3cd903af-942f-4730-b2ff-60926766dd39" providerId="ADAL" clId="{C79BF222-6111-4425-84E0-66A2A316D76A}" dt="2023-02-24T19:49:02.422" v="975" actId="478"/>
          <ac:spMkLst>
            <pc:docMk/>
            <pc:sldMk cId="664976837" sldId="275"/>
            <ac:spMk id="2" creationId="{5B9CF3AD-1041-4A10-A67B-725414FD4E88}"/>
          </ac:spMkLst>
        </pc:spChg>
        <pc:spChg chg="add del mod">
          <ac:chgData name="Diede, Cate" userId="3cd903af-942f-4730-b2ff-60926766dd39" providerId="ADAL" clId="{C79BF222-6111-4425-84E0-66A2A316D76A}" dt="2023-02-24T19:49:05.043" v="976" actId="478"/>
          <ac:spMkLst>
            <pc:docMk/>
            <pc:sldMk cId="664976837" sldId="275"/>
            <ac:spMk id="5" creationId="{3EE2DE32-C70E-6428-93D5-0CBF5BFDF2E4}"/>
          </ac:spMkLst>
        </pc:spChg>
        <pc:spChg chg="add mod">
          <ac:chgData name="Diede, Cate" userId="3cd903af-942f-4730-b2ff-60926766dd39" providerId="ADAL" clId="{C79BF222-6111-4425-84E0-66A2A316D76A}" dt="2023-03-09T15:50:44.071" v="1492" actId="14100"/>
          <ac:spMkLst>
            <pc:docMk/>
            <pc:sldMk cId="664976837" sldId="275"/>
            <ac:spMk id="6" creationId="{F8034B09-AA9E-1FC7-B02E-4023CD38B534}"/>
          </ac:spMkLst>
        </pc:spChg>
        <pc:spChg chg="mod">
          <ac:chgData name="Diede, Cate" userId="3cd903af-942f-4730-b2ff-60926766dd39" providerId="ADAL" clId="{C79BF222-6111-4425-84E0-66A2A316D76A}" dt="2023-03-09T15:50:22.692" v="1490" actId="255"/>
          <ac:spMkLst>
            <pc:docMk/>
            <pc:sldMk cId="664976837" sldId="275"/>
            <ac:spMk id="11" creationId="{15A12324-F9DD-4977-8D07-B3EEAE4C0623}"/>
          </ac:spMkLst>
        </pc:spChg>
        <pc:graphicFrameChg chg="mod modGraphic">
          <ac:chgData name="Diede, Cate" userId="3cd903af-942f-4730-b2ff-60926766dd39" providerId="ADAL" clId="{C79BF222-6111-4425-84E0-66A2A316D76A}" dt="2023-03-09T15:50:27.584" v="1491" actId="1076"/>
          <ac:graphicFrameMkLst>
            <pc:docMk/>
            <pc:sldMk cId="664976837" sldId="275"/>
            <ac:graphicFrameMk id="4" creationId="{59E71FF9-2430-4B05-94CD-B9E724A2EFDF}"/>
          </ac:graphicFrameMkLst>
        </pc:graphicFrameChg>
      </pc:sldChg>
      <pc:sldChg chg="modSp mod modNotesTx">
        <pc:chgData name="Diede, Cate" userId="3cd903af-942f-4730-b2ff-60926766dd39" providerId="ADAL" clId="{C79BF222-6111-4425-84E0-66A2A316D76A}" dt="2023-03-17T19:49:04.451" v="4324" actId="6549"/>
        <pc:sldMkLst>
          <pc:docMk/>
          <pc:sldMk cId="4097545726" sldId="276"/>
        </pc:sldMkLst>
        <pc:spChg chg="mod">
          <ac:chgData name="Diede, Cate" userId="3cd903af-942f-4730-b2ff-60926766dd39" providerId="ADAL" clId="{C79BF222-6111-4425-84E0-66A2A316D76A}" dt="2023-02-24T19:27:01.202" v="858" actId="6549"/>
          <ac:spMkLst>
            <pc:docMk/>
            <pc:sldMk cId="4097545726" sldId="276"/>
            <ac:spMk id="3" creationId="{91B88EBA-252A-47D2-A943-822F7D4E75DC}"/>
          </ac:spMkLst>
        </pc:spChg>
      </pc:sldChg>
      <pc:sldChg chg="modSp mod modNotesTx">
        <pc:chgData name="Diede, Cate" userId="3cd903af-942f-4730-b2ff-60926766dd39" providerId="ADAL" clId="{C79BF222-6111-4425-84E0-66A2A316D76A}" dt="2023-03-17T19:49:01.797" v="4323" actId="6549"/>
        <pc:sldMkLst>
          <pc:docMk/>
          <pc:sldMk cId="1162138972" sldId="277"/>
        </pc:sldMkLst>
        <pc:spChg chg="mod">
          <ac:chgData name="Diede, Cate" userId="3cd903af-942f-4730-b2ff-60926766dd39" providerId="ADAL" clId="{C79BF222-6111-4425-84E0-66A2A316D76A}" dt="2023-03-09T19:22:06.515" v="2031" actId="6549"/>
          <ac:spMkLst>
            <pc:docMk/>
            <pc:sldMk cId="1162138972" sldId="277"/>
            <ac:spMk id="3" creationId="{91B88EBA-252A-47D2-A943-822F7D4E75DC}"/>
          </ac:spMkLst>
        </pc:spChg>
      </pc:sldChg>
      <pc:sldChg chg="addSp delSp modSp mod modNotesTx">
        <pc:chgData name="Diede, Cate" userId="3cd903af-942f-4730-b2ff-60926766dd39" providerId="ADAL" clId="{C79BF222-6111-4425-84E0-66A2A316D76A}" dt="2023-03-21T13:06:33.979" v="4697" actId="6549"/>
        <pc:sldMkLst>
          <pc:docMk/>
          <pc:sldMk cId="3304293214" sldId="278"/>
        </pc:sldMkLst>
        <pc:spChg chg="del">
          <ac:chgData name="Diede, Cate" userId="3cd903af-942f-4730-b2ff-60926766dd39" providerId="ADAL" clId="{C79BF222-6111-4425-84E0-66A2A316D76A}" dt="2023-02-24T19:49:14.190" v="978" actId="478"/>
          <ac:spMkLst>
            <pc:docMk/>
            <pc:sldMk cId="3304293214" sldId="278"/>
            <ac:spMk id="2" creationId="{5B9CF3AD-1041-4A10-A67B-725414FD4E88}"/>
          </ac:spMkLst>
        </pc:spChg>
        <pc:spChg chg="add del mod">
          <ac:chgData name="Diede, Cate" userId="3cd903af-942f-4730-b2ff-60926766dd39" providerId="ADAL" clId="{C79BF222-6111-4425-84E0-66A2A316D76A}" dt="2023-02-24T19:49:16.331" v="979" actId="478"/>
          <ac:spMkLst>
            <pc:docMk/>
            <pc:sldMk cId="3304293214" sldId="278"/>
            <ac:spMk id="6" creationId="{547C7B3B-58DB-B129-6ADD-FE160C9B2D40}"/>
          </ac:spMkLst>
        </pc:spChg>
        <pc:spChg chg="add mod">
          <ac:chgData name="Diede, Cate" userId="3cd903af-942f-4730-b2ff-60926766dd39" providerId="ADAL" clId="{C79BF222-6111-4425-84E0-66A2A316D76A}" dt="2023-03-09T16:38:12.186" v="1979" actId="1076"/>
          <ac:spMkLst>
            <pc:docMk/>
            <pc:sldMk cId="3304293214" sldId="278"/>
            <ac:spMk id="7" creationId="{43224546-31F6-A0AE-ABDC-FCC998D22F6C}"/>
          </ac:spMkLst>
        </pc:spChg>
        <pc:picChg chg="mod">
          <ac:chgData name="Diede, Cate" userId="3cd903af-942f-4730-b2ff-60926766dd39" providerId="ADAL" clId="{C79BF222-6111-4425-84E0-66A2A316D76A}" dt="2023-03-09T16:38:18.298" v="1980" actId="1076"/>
          <ac:picMkLst>
            <pc:docMk/>
            <pc:sldMk cId="3304293214" sldId="278"/>
            <ac:picMk id="5" creationId="{19D5727C-671A-4FA1-9F4D-D3D405150621}"/>
          </ac:picMkLst>
        </pc:picChg>
      </pc:sldChg>
      <pc:sldChg chg="modNotesTx">
        <pc:chgData name="Diede, Cate" userId="3cd903af-942f-4730-b2ff-60926766dd39" providerId="ADAL" clId="{C79BF222-6111-4425-84E0-66A2A316D76A}" dt="2023-03-21T13:09:07.658" v="4716" actId="6549"/>
        <pc:sldMkLst>
          <pc:docMk/>
          <pc:sldMk cId="2215935833" sldId="279"/>
        </pc:sldMkLst>
      </pc:sldChg>
      <pc:sldChg chg="modSp mod modNotesTx">
        <pc:chgData name="Diede, Cate" userId="3cd903af-942f-4730-b2ff-60926766dd39" providerId="ADAL" clId="{C79BF222-6111-4425-84E0-66A2A316D76A}" dt="2023-03-21T13:09:11.828" v="4717" actId="6549"/>
        <pc:sldMkLst>
          <pc:docMk/>
          <pc:sldMk cId="1866460602" sldId="280"/>
        </pc:sldMkLst>
        <pc:spChg chg="mod">
          <ac:chgData name="Diede, Cate" userId="3cd903af-942f-4730-b2ff-60926766dd39" providerId="ADAL" clId="{C79BF222-6111-4425-84E0-66A2A316D76A}" dt="2023-03-02T14:54:42.487" v="1008" actId="255"/>
          <ac:spMkLst>
            <pc:docMk/>
            <pc:sldMk cId="1866460602" sldId="280"/>
            <ac:spMk id="3" creationId="{91B88EBA-252A-47D2-A943-822F7D4E75DC}"/>
          </ac:spMkLst>
        </pc:spChg>
      </pc:sldChg>
      <pc:sldChg chg="modNotesTx">
        <pc:chgData name="Diede, Cate" userId="3cd903af-942f-4730-b2ff-60926766dd39" providerId="ADAL" clId="{C79BF222-6111-4425-84E0-66A2A316D76A}" dt="2023-03-21T13:07:33.218" v="4701" actId="6549"/>
        <pc:sldMkLst>
          <pc:docMk/>
          <pc:sldMk cId="1071975080" sldId="281"/>
        </pc:sldMkLst>
      </pc:sldChg>
      <pc:sldChg chg="modSp mod modNotesTx">
        <pc:chgData name="Diede, Cate" userId="3cd903af-942f-4730-b2ff-60926766dd39" providerId="ADAL" clId="{C79BF222-6111-4425-84E0-66A2A316D76A}" dt="2023-03-21T13:09:37.003" v="4720" actId="6549"/>
        <pc:sldMkLst>
          <pc:docMk/>
          <pc:sldMk cId="1368879741" sldId="282"/>
        </pc:sldMkLst>
        <pc:spChg chg="mod">
          <ac:chgData name="Diede, Cate" userId="3cd903af-942f-4730-b2ff-60926766dd39" providerId="ADAL" clId="{C79BF222-6111-4425-84E0-66A2A316D76A}" dt="2023-02-24T19:33:28.634" v="919" actId="1076"/>
          <ac:spMkLst>
            <pc:docMk/>
            <pc:sldMk cId="1368879741" sldId="282"/>
            <ac:spMk id="2" creationId="{63CCCC39-3D68-4D73-BBFD-619B6092F13F}"/>
          </ac:spMkLst>
        </pc:spChg>
        <pc:spChg chg="mod">
          <ac:chgData name="Diede, Cate" userId="3cd903af-942f-4730-b2ff-60926766dd39" providerId="ADAL" clId="{C79BF222-6111-4425-84E0-66A2A316D76A}" dt="2023-02-24T19:32:44.564" v="914" actId="27636"/>
          <ac:spMkLst>
            <pc:docMk/>
            <pc:sldMk cId="1368879741" sldId="282"/>
            <ac:spMk id="3" creationId="{91B88EBA-252A-47D2-A943-822F7D4E75DC}"/>
          </ac:spMkLst>
        </pc:spChg>
      </pc:sldChg>
      <pc:sldChg chg="modSp mod modNotesTx">
        <pc:chgData name="Diede, Cate" userId="3cd903af-942f-4730-b2ff-60926766dd39" providerId="ADAL" clId="{C79BF222-6111-4425-84E0-66A2A316D76A}" dt="2023-03-21T13:09:40.187" v="4721" actId="6549"/>
        <pc:sldMkLst>
          <pc:docMk/>
          <pc:sldMk cId="50385856" sldId="283"/>
        </pc:sldMkLst>
        <pc:spChg chg="mod">
          <ac:chgData name="Diede, Cate" userId="3cd903af-942f-4730-b2ff-60926766dd39" providerId="ADAL" clId="{C79BF222-6111-4425-84E0-66A2A316D76A}" dt="2023-03-09T19:24:13.313" v="2041" actId="948"/>
          <ac:spMkLst>
            <pc:docMk/>
            <pc:sldMk cId="50385856" sldId="283"/>
            <ac:spMk id="3" creationId="{91B88EBA-252A-47D2-A943-822F7D4E75DC}"/>
          </ac:spMkLst>
        </pc:spChg>
      </pc:sldChg>
      <pc:sldChg chg="addSp delSp modSp mod modNotesTx">
        <pc:chgData name="Diede, Cate" userId="3cd903af-942f-4730-b2ff-60926766dd39" providerId="ADAL" clId="{C79BF222-6111-4425-84E0-66A2A316D76A}" dt="2023-03-21T13:09:18.981" v="4718" actId="6549"/>
        <pc:sldMkLst>
          <pc:docMk/>
          <pc:sldMk cId="2096710140" sldId="284"/>
        </pc:sldMkLst>
        <pc:spChg chg="del">
          <ac:chgData name="Diede, Cate" userId="3cd903af-942f-4730-b2ff-60926766dd39" providerId="ADAL" clId="{C79BF222-6111-4425-84E0-66A2A316D76A}" dt="2023-02-24T19:49:26.365" v="981" actId="478"/>
          <ac:spMkLst>
            <pc:docMk/>
            <pc:sldMk cId="2096710140" sldId="284"/>
            <ac:spMk id="2" creationId="{5B9CF3AD-1041-4A10-A67B-725414FD4E88}"/>
          </ac:spMkLst>
        </pc:spChg>
        <pc:spChg chg="add del mod">
          <ac:chgData name="Diede, Cate" userId="3cd903af-942f-4730-b2ff-60926766dd39" providerId="ADAL" clId="{C79BF222-6111-4425-84E0-66A2A316D76A}" dt="2023-02-24T19:49:28.283" v="982" actId="478"/>
          <ac:spMkLst>
            <pc:docMk/>
            <pc:sldMk cId="2096710140" sldId="284"/>
            <ac:spMk id="4" creationId="{7F77F155-A5AB-F6B1-E671-9E93AFC6EFFD}"/>
          </ac:spMkLst>
        </pc:spChg>
        <pc:spChg chg="add mod">
          <ac:chgData name="Diede, Cate" userId="3cd903af-942f-4730-b2ff-60926766dd39" providerId="ADAL" clId="{C79BF222-6111-4425-84E0-66A2A316D76A}" dt="2023-03-09T16:08:54.396" v="1661" actId="14100"/>
          <ac:spMkLst>
            <pc:docMk/>
            <pc:sldMk cId="2096710140" sldId="284"/>
            <ac:spMk id="5" creationId="{EA5D9C66-6E17-5A72-A056-B8DB5328B1D3}"/>
          </ac:spMkLst>
        </pc:spChg>
        <pc:picChg chg="mod">
          <ac:chgData name="Diede, Cate" userId="3cd903af-942f-4730-b2ff-60926766dd39" providerId="ADAL" clId="{C79BF222-6111-4425-84E0-66A2A316D76A}" dt="2023-03-09T16:10:03.659" v="1665" actId="14100"/>
          <ac:picMkLst>
            <pc:docMk/>
            <pc:sldMk cId="2096710140" sldId="284"/>
            <ac:picMk id="6" creationId="{60684072-6672-44E4-8E5B-0CEED0B2E13E}"/>
          </ac:picMkLst>
        </pc:picChg>
      </pc:sldChg>
      <pc:sldChg chg="modNotesTx">
        <pc:chgData name="Diede, Cate" userId="3cd903af-942f-4730-b2ff-60926766dd39" providerId="ADAL" clId="{C79BF222-6111-4425-84E0-66A2A316D76A}" dt="2023-03-21T13:09:45.414" v="4722" actId="6549"/>
        <pc:sldMkLst>
          <pc:docMk/>
          <pc:sldMk cId="648921219" sldId="286"/>
        </pc:sldMkLst>
      </pc:sldChg>
      <pc:sldChg chg="modSp del mod modNotesTx">
        <pc:chgData name="Diede, Cate" userId="3cd903af-942f-4730-b2ff-60926766dd39" providerId="ADAL" clId="{C79BF222-6111-4425-84E0-66A2A316D76A}" dt="2023-03-21T13:07:40.310" v="4702" actId="47"/>
        <pc:sldMkLst>
          <pc:docMk/>
          <pc:sldMk cId="3192078250" sldId="287"/>
        </pc:sldMkLst>
        <pc:spChg chg="mod">
          <ac:chgData name="Diede, Cate" userId="3cd903af-942f-4730-b2ff-60926766dd39" providerId="ADAL" clId="{C79BF222-6111-4425-84E0-66A2A316D76A}" dt="2023-02-24T19:49:44.501" v="985" actId="113"/>
          <ac:spMkLst>
            <pc:docMk/>
            <pc:sldMk cId="3192078250" sldId="287"/>
            <ac:spMk id="2" creationId="{5B9CF3AD-1041-4A10-A67B-725414FD4E88}"/>
          </ac:spMkLst>
        </pc:spChg>
      </pc:sldChg>
      <pc:sldChg chg="addSp modSp mod modAnim modNotesTx">
        <pc:chgData name="Diede, Cate" userId="3cd903af-942f-4730-b2ff-60926766dd39" providerId="ADAL" clId="{C79BF222-6111-4425-84E0-66A2A316D76A}" dt="2023-03-21T13:09:47.731" v="4723" actId="6549"/>
        <pc:sldMkLst>
          <pc:docMk/>
          <pc:sldMk cId="3999080354" sldId="288"/>
        </pc:sldMkLst>
        <pc:spChg chg="mod">
          <ac:chgData name="Diede, Cate" userId="3cd903af-942f-4730-b2ff-60926766dd39" providerId="ADAL" clId="{C79BF222-6111-4425-84E0-66A2A316D76A}" dt="2023-03-17T15:59:11.110" v="3761" actId="27636"/>
          <ac:spMkLst>
            <pc:docMk/>
            <pc:sldMk cId="3999080354" sldId="288"/>
            <ac:spMk id="2" creationId="{246AE076-6483-44FB-AD10-F9C88200EC1D}"/>
          </ac:spMkLst>
        </pc:spChg>
        <pc:spChg chg="mod">
          <ac:chgData name="Diede, Cate" userId="3cd903af-942f-4730-b2ff-60926766dd39" providerId="ADAL" clId="{C79BF222-6111-4425-84E0-66A2A316D76A}" dt="2023-03-17T16:00:22.429" v="3777" actId="1076"/>
          <ac:spMkLst>
            <pc:docMk/>
            <pc:sldMk cId="3999080354" sldId="288"/>
            <ac:spMk id="3" creationId="{F82EC4FD-ED3F-4CD0-9767-ECCBA79C60D5}"/>
          </ac:spMkLst>
        </pc:spChg>
        <pc:picChg chg="add mod">
          <ac:chgData name="Diede, Cate" userId="3cd903af-942f-4730-b2ff-60926766dd39" providerId="ADAL" clId="{C79BF222-6111-4425-84E0-66A2A316D76A}" dt="2023-03-17T15:59:16.141" v="3763" actId="1076"/>
          <ac:picMkLst>
            <pc:docMk/>
            <pc:sldMk cId="3999080354" sldId="288"/>
            <ac:picMk id="4" creationId="{1FA37C3D-42BC-0E47-98EA-FA29DBF23B16}"/>
          </ac:picMkLst>
        </pc:picChg>
      </pc:sldChg>
      <pc:sldChg chg="addSp delSp modSp add del mod">
        <pc:chgData name="Diede, Cate" userId="3cd903af-942f-4730-b2ff-60926766dd39" providerId="ADAL" clId="{C79BF222-6111-4425-84E0-66A2A316D76A}" dt="2023-02-24T19:42:49.128" v="943" actId="47"/>
        <pc:sldMkLst>
          <pc:docMk/>
          <pc:sldMk cId="2148606291" sldId="289"/>
        </pc:sldMkLst>
        <pc:spChg chg="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2" creationId="{6723F869-3A51-4B92-B0C4-B22958C598D4}"/>
          </ac:spMkLst>
        </pc:spChg>
        <pc:spChg chg="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3" creationId="{F766E226-2491-4875-B474-7A01921DDBAC}"/>
          </ac:spMkLst>
        </pc:spChg>
        <pc:spChg chg="add del 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4" creationId="{D8AD0BA8-61AB-5A48-4A6C-F8248AA68C5D}"/>
          </ac:spMkLst>
        </pc:spChg>
        <pc:spChg chg="add del 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5" creationId="{37348361-009B-C655-7586-9F2745944A03}"/>
          </ac:spMkLst>
        </pc:spChg>
        <pc:spChg chg="add del 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6" creationId="{A5611372-6E88-C7B6-F3B2-ECC3FFB67DA0}"/>
          </ac:spMkLst>
        </pc:spChg>
        <pc:spChg chg="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7" creationId="{F0F8B528-6914-40D0-8BBD-ACE47B526072}"/>
          </ac:spMkLst>
        </pc:spChg>
        <pc:spChg chg="add del 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8" creationId="{7FAEB242-398B-9478-EF78-748E3C911A93}"/>
          </ac:spMkLst>
        </pc:spChg>
        <pc:spChg chg="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9" creationId="{73131F0B-853E-4CEA-B0DD-3D93E96B207C}"/>
          </ac:spMkLst>
        </pc:spChg>
        <pc:spChg chg="add del 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10" creationId="{CB4E35C9-A51A-8A80-6032-523CE41067F3}"/>
          </ac:spMkLst>
        </pc:spChg>
        <pc:spChg chg="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11" creationId="{E11056EF-3B3B-439E-B2CD-E66F34155F44}"/>
          </ac:spMkLst>
        </pc:spChg>
        <pc:spChg chg="add del 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12" creationId="{59581D62-40ED-CC78-7CAF-B265D1D6E1C6}"/>
          </ac:spMkLst>
        </pc:spChg>
        <pc:spChg chg="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13" creationId="{7CC869AB-9B72-4C90-BAD4-7B2B7A28A3CF}"/>
          </ac:spMkLst>
        </pc:spChg>
        <pc:spChg chg="add del 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14" creationId="{18046C46-9B7B-6466-6943-842A20A3A12C}"/>
          </ac:spMkLst>
        </pc:spChg>
        <pc:spChg chg="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15" creationId="{FBA85C11-233D-4211-ADF2-CE189B1C17CA}"/>
          </ac:spMkLst>
        </pc:spChg>
        <pc:spChg chg="add del 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16" creationId="{504CEE14-FFB6-4D31-BD0F-2F62406D0296}"/>
          </ac:spMkLst>
        </pc:spChg>
        <pc:spChg chg="add del 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17" creationId="{DA7BA58D-F6B8-D7F3-C5C3-47CED9C2FD23}"/>
          </ac:spMkLst>
        </pc:spChg>
        <pc:spChg chg="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18" creationId="{DDDB262F-9F3C-4C5C-BA60-CCD1F8FF0616}"/>
          </ac:spMkLst>
        </pc:spChg>
        <pc:spChg chg="add del 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19" creationId="{81AE1965-BE89-E50F-3F7A-A97C05A75172}"/>
          </ac:spMkLst>
        </pc:spChg>
        <pc:spChg chg="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20" creationId="{C4F62B3F-B9CA-4924-B160-3520765D90C9}"/>
          </ac:spMkLst>
        </pc:spChg>
        <pc:spChg chg="add del 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21" creationId="{4D37A7A6-6D32-DF19-91AF-A7B50093AF4F}"/>
          </ac:spMkLst>
        </pc:spChg>
        <pc:spChg chg="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22" creationId="{DF77A485-8E15-4824-8127-565F3BFC695A}"/>
          </ac:spMkLst>
        </pc:spChg>
        <pc:spChg chg="add del 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23" creationId="{8BB9F6E1-664C-CBDB-9942-C138A3449C91}"/>
          </ac:spMkLst>
        </pc:spChg>
        <pc:spChg chg="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24" creationId="{DDA0C858-3571-4BC1-8998-A965A8F9067F}"/>
          </ac:spMkLst>
        </pc:spChg>
        <pc:spChg chg="add del 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25" creationId="{7D3DAB7B-91E8-3138-D5FB-EF892CAE9776}"/>
          </ac:spMkLst>
        </pc:spChg>
        <pc:spChg chg="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26" creationId="{23EBB68D-A226-474A-A745-453739C90426}"/>
          </ac:spMkLst>
        </pc:spChg>
        <pc:spChg chg="add del 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27" creationId="{40EF2170-F02E-193C-A597-9B0D0FA94ED7}"/>
          </ac:spMkLst>
        </pc:spChg>
        <pc:spChg chg="add del 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28" creationId="{D2A676B0-A150-220B-5BF1-1AA6A283BBCE}"/>
          </ac:spMkLst>
        </pc:spChg>
        <pc:spChg chg="add del 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29" creationId="{7EF2F58D-3D78-98AC-24E5-C917F53ADCBA}"/>
          </ac:spMkLst>
        </pc:spChg>
        <pc:spChg chg="add del 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30" creationId="{EE3A2FC5-BDDD-A156-0DF5-68EB686EA96E}"/>
          </ac:spMkLst>
        </pc:spChg>
        <pc:spChg chg="add del 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31" creationId="{0DDBF5E9-B6C8-DED0-FAD2-7263E0166950}"/>
          </ac:spMkLst>
        </pc:spChg>
        <pc:spChg chg="add del 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32" creationId="{48142B0E-46DE-5983-F237-6079A3F25489}"/>
          </ac:spMkLst>
        </pc:spChg>
        <pc:spChg chg="add del 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33" creationId="{CCCDEB62-9426-85B8-5BA0-8E879E94BBDD}"/>
          </ac:spMkLst>
        </pc:spChg>
        <pc:spChg chg="add del 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34" creationId="{CE320860-1391-E7A4-A8C5-600721E3244D}"/>
          </ac:spMkLst>
        </pc:spChg>
        <pc:spChg chg="add del 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35" creationId="{B88D8307-965B-F29F-156C-98C8BFA55B18}"/>
          </ac:spMkLst>
        </pc:spChg>
        <pc:spChg chg="add del mod">
          <ac:chgData name="Diede, Cate" userId="3cd903af-942f-4730-b2ff-60926766dd39" providerId="ADAL" clId="{C79BF222-6111-4425-84E0-66A2A316D76A}" dt="2023-02-24T19:39:25.889" v="942"/>
          <ac:spMkLst>
            <pc:docMk/>
            <pc:sldMk cId="2148606291" sldId="289"/>
            <ac:spMk id="36" creationId="{60D16C40-6383-30C8-8F04-FD077049A6B3}"/>
          </ac:spMkLst>
        </pc:spChg>
      </pc:sldChg>
      <pc:sldChg chg="addSp delSp modSp add mod ord modNotesTx">
        <pc:chgData name="Diede, Cate" userId="3cd903af-942f-4730-b2ff-60926766dd39" providerId="ADAL" clId="{C79BF222-6111-4425-84E0-66A2A316D76A}" dt="2023-03-17T20:50:49.207" v="4499" actId="1076"/>
        <pc:sldMkLst>
          <pc:docMk/>
          <pc:sldMk cId="2508363918" sldId="290"/>
        </pc:sldMkLst>
        <pc:spChg chg="mod">
          <ac:chgData name="Diede, Cate" userId="3cd903af-942f-4730-b2ff-60926766dd39" providerId="ADAL" clId="{C79BF222-6111-4425-84E0-66A2A316D76A}" dt="2023-02-24T19:50:01.541" v="989" actId="113"/>
          <ac:spMkLst>
            <pc:docMk/>
            <pc:sldMk cId="2508363918" sldId="290"/>
            <ac:spMk id="2" creationId="{246AE076-6483-44FB-AD10-F9C88200EC1D}"/>
          </ac:spMkLst>
        </pc:spChg>
        <pc:spChg chg="mod">
          <ac:chgData name="Diede, Cate" userId="3cd903af-942f-4730-b2ff-60926766dd39" providerId="ADAL" clId="{C79BF222-6111-4425-84E0-66A2A316D76A}" dt="2023-03-09T16:23:18.600" v="1975" actId="1076"/>
          <ac:spMkLst>
            <pc:docMk/>
            <pc:sldMk cId="2508363918" sldId="290"/>
            <ac:spMk id="3" creationId="{F82EC4FD-ED3F-4CD0-9767-ECCBA79C60D5}"/>
          </ac:spMkLst>
        </pc:spChg>
        <pc:spChg chg="add del mod">
          <ac:chgData name="Diede, Cate" userId="3cd903af-942f-4730-b2ff-60926766dd39" providerId="ADAL" clId="{C79BF222-6111-4425-84E0-66A2A316D76A}" dt="2023-02-24T19:49:59.998" v="988"/>
          <ac:spMkLst>
            <pc:docMk/>
            <pc:sldMk cId="2508363918" sldId="290"/>
            <ac:spMk id="6" creationId="{495218B1-05AB-8C3F-A0C1-9B39CCDA2BBD}"/>
          </ac:spMkLst>
        </pc:spChg>
        <pc:graphicFrameChg chg="add mod modGraphic">
          <ac:chgData name="Diede, Cate" userId="3cd903af-942f-4730-b2ff-60926766dd39" providerId="ADAL" clId="{C79BF222-6111-4425-84E0-66A2A316D76A}" dt="2023-03-17T20:50:49.207" v="4499" actId="1076"/>
          <ac:graphicFrameMkLst>
            <pc:docMk/>
            <pc:sldMk cId="2508363918" sldId="290"/>
            <ac:graphicFrameMk id="4" creationId="{1F40286C-8BAE-8598-76AF-F1A751770DFF}"/>
          </ac:graphicFrameMkLst>
        </pc:graphicFrameChg>
        <pc:picChg chg="add del mod">
          <ac:chgData name="Diede, Cate" userId="3cd903af-942f-4730-b2ff-60926766dd39" providerId="ADAL" clId="{C79BF222-6111-4425-84E0-66A2A316D76A}" dt="2023-03-17T16:02:12.810" v="3783" actId="478"/>
          <ac:picMkLst>
            <pc:docMk/>
            <pc:sldMk cId="2508363918" sldId="290"/>
            <ac:picMk id="5" creationId="{79932125-07A7-B9C9-4D83-2FA9D6521604}"/>
          </ac:picMkLst>
        </pc:picChg>
      </pc:sldChg>
      <pc:sldChg chg="modNotesTx">
        <pc:chgData name="Diede, Cate" userId="3cd903af-942f-4730-b2ff-60926766dd39" providerId="ADAL" clId="{C79BF222-6111-4425-84E0-66A2A316D76A}" dt="2023-03-21T13:09:50.236" v="4724" actId="6549"/>
        <pc:sldMkLst>
          <pc:docMk/>
          <pc:sldMk cId="682650687" sldId="291"/>
        </pc:sldMkLst>
      </pc:sldChg>
      <pc:sldChg chg="add del setBg">
        <pc:chgData name="Diede, Cate" userId="3cd903af-942f-4730-b2ff-60926766dd39" providerId="ADAL" clId="{C79BF222-6111-4425-84E0-66A2A316D76A}" dt="2023-02-24T19:38:07.330" v="932" actId="47"/>
        <pc:sldMkLst>
          <pc:docMk/>
          <pc:sldMk cId="683086420" sldId="291"/>
        </pc:sldMkLst>
      </pc:sldChg>
      <pc:sldChg chg="add modNotesTx">
        <pc:chgData name="Diede, Cate" userId="3cd903af-942f-4730-b2ff-60926766dd39" providerId="ADAL" clId="{C79BF222-6111-4425-84E0-66A2A316D76A}" dt="2023-03-17T15:34:01.352" v="2043" actId="6549"/>
        <pc:sldMkLst>
          <pc:docMk/>
          <pc:sldMk cId="1282004445" sldId="292"/>
        </pc:sldMkLst>
      </pc:sldChg>
      <pc:sldChg chg="del">
        <pc:chgData name="Diede, Cate" userId="3cd903af-942f-4730-b2ff-60926766dd39" providerId="ADAL" clId="{C79BF222-6111-4425-84E0-66A2A316D76A}" dt="2023-03-17T15:36:40.357" v="2045"/>
        <pc:sldMkLst>
          <pc:docMk/>
          <pc:sldMk cId="234152265" sldId="293"/>
        </pc:sldMkLst>
      </pc:sldChg>
      <pc:sldChg chg="addSp modSp mod modAnim modNotesTx">
        <pc:chgData name="Diede, Cate" userId="3cd903af-942f-4730-b2ff-60926766dd39" providerId="ADAL" clId="{C79BF222-6111-4425-84E0-66A2A316D76A}" dt="2023-03-17T19:52:14.190" v="4494"/>
        <pc:sldMkLst>
          <pc:docMk/>
          <pc:sldMk cId="910405521" sldId="293"/>
        </pc:sldMkLst>
        <pc:spChg chg="mod">
          <ac:chgData name="Diede, Cate" userId="3cd903af-942f-4730-b2ff-60926766dd39" providerId="ADAL" clId="{C79BF222-6111-4425-84E0-66A2A316D76A}" dt="2023-03-17T15:43:02.238" v="2209" actId="20577"/>
          <ac:spMkLst>
            <pc:docMk/>
            <pc:sldMk cId="910405521" sldId="293"/>
            <ac:spMk id="3" creationId="{F82EC4FD-ED3F-4CD0-9767-ECCBA79C60D5}"/>
          </ac:spMkLst>
        </pc:spChg>
        <pc:picChg chg="add mod">
          <ac:chgData name="Diede, Cate" userId="3cd903af-942f-4730-b2ff-60926766dd39" providerId="ADAL" clId="{C79BF222-6111-4425-84E0-66A2A316D76A}" dt="2023-03-17T15:43:35.712" v="2210" actId="1076"/>
          <ac:picMkLst>
            <pc:docMk/>
            <pc:sldMk cId="910405521" sldId="293"/>
            <ac:picMk id="4" creationId="{BC39FEEE-6D8A-C4C7-C409-3AF1F07B557C}"/>
          </ac:picMkLst>
        </pc:picChg>
      </pc:sldChg>
      <pc:sldChg chg="addSp delSp modSp mod modAnim modNotesTx">
        <pc:chgData name="Diede, Cate" userId="3cd903af-942f-4730-b2ff-60926766dd39" providerId="ADAL" clId="{C79BF222-6111-4425-84E0-66A2A316D76A}" dt="2023-03-21T13:03:58.305" v="4508" actId="20577"/>
        <pc:sldMkLst>
          <pc:docMk/>
          <pc:sldMk cId="3234802921" sldId="294"/>
        </pc:sldMkLst>
        <pc:spChg chg="mod">
          <ac:chgData name="Diede, Cate" userId="3cd903af-942f-4730-b2ff-60926766dd39" providerId="ADAL" clId="{C79BF222-6111-4425-84E0-66A2A316D76A}" dt="2023-03-17T15:44:19.746" v="2218" actId="20577"/>
          <ac:spMkLst>
            <pc:docMk/>
            <pc:sldMk cId="3234802921" sldId="294"/>
            <ac:spMk id="2" creationId="{246AE076-6483-44FB-AD10-F9C88200EC1D}"/>
          </ac:spMkLst>
        </pc:spChg>
        <pc:spChg chg="mod">
          <ac:chgData name="Diede, Cate" userId="3cd903af-942f-4730-b2ff-60926766dd39" providerId="ADAL" clId="{C79BF222-6111-4425-84E0-66A2A316D76A}" dt="2023-03-21T13:03:58.305" v="4508" actId="20577"/>
          <ac:spMkLst>
            <pc:docMk/>
            <pc:sldMk cId="3234802921" sldId="294"/>
            <ac:spMk id="3" creationId="{F82EC4FD-ED3F-4CD0-9767-ECCBA79C60D5}"/>
          </ac:spMkLst>
        </pc:spChg>
        <pc:picChg chg="del">
          <ac:chgData name="Diede, Cate" userId="3cd903af-942f-4730-b2ff-60926766dd39" providerId="ADAL" clId="{C79BF222-6111-4425-84E0-66A2A316D76A}" dt="2023-03-17T15:44:23.215" v="2219" actId="478"/>
          <ac:picMkLst>
            <pc:docMk/>
            <pc:sldMk cId="3234802921" sldId="294"/>
            <ac:picMk id="4" creationId="{BC39FEEE-6D8A-C4C7-C409-3AF1F07B557C}"/>
          </ac:picMkLst>
        </pc:picChg>
        <pc:picChg chg="add mod">
          <ac:chgData name="Diede, Cate" userId="3cd903af-942f-4730-b2ff-60926766dd39" providerId="ADAL" clId="{C79BF222-6111-4425-84E0-66A2A316D76A}" dt="2023-03-17T15:44:42.362" v="2224" actId="1076"/>
          <ac:picMkLst>
            <pc:docMk/>
            <pc:sldMk cId="3234802921" sldId="294"/>
            <ac:picMk id="5" creationId="{97951C37-4537-6F37-4BC3-A23C5C9D58CA}"/>
          </ac:picMkLst>
        </pc:picChg>
      </pc:sldChg>
      <pc:sldChg chg="addSp delSp modSp mod modAnim modNotesTx">
        <pc:chgData name="Diede, Cate" userId="3cd903af-942f-4730-b2ff-60926766dd39" providerId="ADAL" clId="{C79BF222-6111-4425-84E0-66A2A316D76A}" dt="2023-03-21T13:08:28.906" v="4705" actId="6549"/>
        <pc:sldMkLst>
          <pc:docMk/>
          <pc:sldMk cId="55111672" sldId="295"/>
        </pc:sldMkLst>
        <pc:spChg chg="mod">
          <ac:chgData name="Diede, Cate" userId="3cd903af-942f-4730-b2ff-60926766dd39" providerId="ADAL" clId="{C79BF222-6111-4425-84E0-66A2A316D76A}" dt="2023-03-17T15:48:03.899" v="2458" actId="20577"/>
          <ac:spMkLst>
            <pc:docMk/>
            <pc:sldMk cId="55111672" sldId="295"/>
            <ac:spMk id="2" creationId="{246AE076-6483-44FB-AD10-F9C88200EC1D}"/>
          </ac:spMkLst>
        </pc:spChg>
        <pc:spChg chg="mod">
          <ac:chgData name="Diede, Cate" userId="3cd903af-942f-4730-b2ff-60926766dd39" providerId="ADAL" clId="{C79BF222-6111-4425-84E0-66A2A316D76A}" dt="2023-03-17T15:48:55.187" v="2660" actId="20577"/>
          <ac:spMkLst>
            <pc:docMk/>
            <pc:sldMk cId="55111672" sldId="295"/>
            <ac:spMk id="3" creationId="{F82EC4FD-ED3F-4CD0-9767-ECCBA79C60D5}"/>
          </ac:spMkLst>
        </pc:spChg>
        <pc:picChg chg="add mod">
          <ac:chgData name="Diede, Cate" userId="3cd903af-942f-4730-b2ff-60926766dd39" providerId="ADAL" clId="{C79BF222-6111-4425-84E0-66A2A316D76A}" dt="2023-03-17T15:47:55.211" v="2443" actId="1076"/>
          <ac:picMkLst>
            <pc:docMk/>
            <pc:sldMk cId="55111672" sldId="295"/>
            <ac:picMk id="4" creationId="{57458A12-3B24-3A24-9A20-950A81CCCC4F}"/>
          </ac:picMkLst>
        </pc:picChg>
        <pc:picChg chg="del">
          <ac:chgData name="Diede, Cate" userId="3cd903af-942f-4730-b2ff-60926766dd39" providerId="ADAL" clId="{C79BF222-6111-4425-84E0-66A2A316D76A}" dt="2023-03-17T15:47:52.416" v="2442" actId="478"/>
          <ac:picMkLst>
            <pc:docMk/>
            <pc:sldMk cId="55111672" sldId="295"/>
            <ac:picMk id="5" creationId="{97951C37-4537-6F37-4BC3-A23C5C9D58CA}"/>
          </ac:picMkLst>
        </pc:picChg>
      </pc:sldChg>
      <pc:sldChg chg="delSp add del modAnim">
        <pc:chgData name="Diede, Cate" userId="3cd903af-942f-4730-b2ff-60926766dd39" providerId="ADAL" clId="{C79BF222-6111-4425-84E0-66A2A316D76A}" dt="2023-03-17T15:47:07.900" v="2439" actId="47"/>
        <pc:sldMkLst>
          <pc:docMk/>
          <pc:sldMk cId="1370231240" sldId="295"/>
        </pc:sldMkLst>
        <pc:picChg chg="del">
          <ac:chgData name="Diede, Cate" userId="3cd903af-942f-4730-b2ff-60926766dd39" providerId="ADAL" clId="{C79BF222-6111-4425-84E0-66A2A316D76A}" dt="2023-03-17T15:44:25.603" v="2221" actId="478"/>
          <ac:picMkLst>
            <pc:docMk/>
            <pc:sldMk cId="1370231240" sldId="295"/>
            <ac:picMk id="4" creationId="{BC39FEEE-6D8A-C4C7-C409-3AF1F07B557C}"/>
          </ac:picMkLst>
        </pc:picChg>
      </pc:sldChg>
      <pc:sldChg chg="add del">
        <pc:chgData name="Diede, Cate" userId="3cd903af-942f-4730-b2ff-60926766dd39" providerId="ADAL" clId="{C79BF222-6111-4425-84E0-66A2A316D76A}" dt="2023-03-17T15:47:13.505" v="2440" actId="47"/>
        <pc:sldMkLst>
          <pc:docMk/>
          <pc:sldMk cId="664403951" sldId="296"/>
        </pc:sldMkLst>
      </pc:sldChg>
      <pc:sldChg chg="modSp add mod modNotesTx">
        <pc:chgData name="Diede, Cate" userId="3cd903af-942f-4730-b2ff-60926766dd39" providerId="ADAL" clId="{C79BF222-6111-4425-84E0-66A2A316D76A}" dt="2023-03-21T13:08:47.507" v="4712" actId="6549"/>
        <pc:sldMkLst>
          <pc:docMk/>
          <pc:sldMk cId="2415675764" sldId="296"/>
        </pc:sldMkLst>
        <pc:spChg chg="mod">
          <ac:chgData name="Diede, Cate" userId="3cd903af-942f-4730-b2ff-60926766dd39" providerId="ADAL" clId="{C79BF222-6111-4425-84E0-66A2A316D76A}" dt="2023-03-17T19:48:26.016" v="4321" actId="6549"/>
          <ac:spMkLst>
            <pc:docMk/>
            <pc:sldMk cId="2415675764" sldId="296"/>
            <ac:spMk id="3" creationId="{F82EC4FD-ED3F-4CD0-9767-ECCBA79C60D5}"/>
          </ac:spMkLst>
        </pc:spChg>
      </pc:sldChg>
      <pc:sldChg chg="modSp mod modAnim modNotesTx">
        <pc:chgData name="Diede, Cate" userId="3cd903af-942f-4730-b2ff-60926766dd39" providerId="ADAL" clId="{C79BF222-6111-4425-84E0-66A2A316D76A}" dt="2023-03-21T13:09:00.418" v="4715" actId="6549"/>
        <pc:sldMkLst>
          <pc:docMk/>
          <pc:sldMk cId="672067702" sldId="297"/>
        </pc:sldMkLst>
        <pc:spChg chg="mod">
          <ac:chgData name="Diede, Cate" userId="3cd903af-942f-4730-b2ff-60926766dd39" providerId="ADAL" clId="{C79BF222-6111-4425-84E0-66A2A316D76A}" dt="2023-03-21T13:06:10.251" v="4696" actId="313"/>
          <ac:spMkLst>
            <pc:docMk/>
            <pc:sldMk cId="672067702" sldId="297"/>
            <ac:spMk id="3" creationId="{F82EC4FD-ED3F-4CD0-9767-ECCBA79C60D5}"/>
          </ac:spMkLst>
        </pc:spChg>
      </pc:sldChg>
      <pc:sldChg chg="modSp mod modNotesTx">
        <pc:chgData name="Diede, Cate" userId="3cd903af-942f-4730-b2ff-60926766dd39" providerId="ADAL" clId="{C79BF222-6111-4425-84E0-66A2A316D76A}" dt="2023-03-21T13:06:41.571" v="4700" actId="20577"/>
        <pc:sldMkLst>
          <pc:docMk/>
          <pc:sldMk cId="2138763942" sldId="298"/>
        </pc:sldMkLst>
        <pc:spChg chg="mod">
          <ac:chgData name="Diede, Cate" userId="3cd903af-942f-4730-b2ff-60926766dd39" providerId="ADAL" clId="{C79BF222-6111-4425-84E0-66A2A316D76A}" dt="2023-03-17T19:49:18.815" v="4327" actId="6549"/>
          <ac:spMkLst>
            <pc:docMk/>
            <pc:sldMk cId="2138763942" sldId="298"/>
            <ac:spMk id="3" creationId="{F82EC4FD-ED3F-4CD0-9767-ECCBA79C60D5}"/>
          </ac:spMkLst>
        </pc:spChg>
      </pc:sldChg>
      <pc:sldChg chg="modSp mod modAnim modNotesTx">
        <pc:chgData name="Diede, Cate" userId="3cd903af-942f-4730-b2ff-60926766dd39" providerId="ADAL" clId="{C79BF222-6111-4425-84E0-66A2A316D76A}" dt="2023-03-21T13:09:32.723" v="4719" actId="6549"/>
        <pc:sldMkLst>
          <pc:docMk/>
          <pc:sldMk cId="3195398473" sldId="299"/>
        </pc:sldMkLst>
        <pc:spChg chg="mod">
          <ac:chgData name="Diede, Cate" userId="3cd903af-942f-4730-b2ff-60926766dd39" providerId="ADAL" clId="{C79BF222-6111-4425-84E0-66A2A316D76A}" dt="2023-03-17T19:50:34.512" v="4493" actId="20577"/>
          <ac:spMkLst>
            <pc:docMk/>
            <pc:sldMk cId="3195398473" sldId="299"/>
            <ac:spMk id="3" creationId="{F82EC4FD-ED3F-4CD0-9767-ECCBA79C60D5}"/>
          </ac:spMkLst>
        </pc:spChg>
      </pc:sldChg>
      <pc:sldMasterChg chg="del delSldLayout">
        <pc:chgData name="Diede, Cate" userId="3cd903af-942f-4730-b2ff-60926766dd39" providerId="ADAL" clId="{C79BF222-6111-4425-84E0-66A2A316D76A}" dt="2023-02-24T19:42:49.128" v="943" actId="47"/>
        <pc:sldMasterMkLst>
          <pc:docMk/>
          <pc:sldMasterMk cId="2154702551" sldId="2147483660"/>
        </pc:sldMasterMkLst>
        <pc:sldLayoutChg chg="del">
          <pc:chgData name="Diede, Cate" userId="3cd903af-942f-4730-b2ff-60926766dd39" providerId="ADAL" clId="{C79BF222-6111-4425-84E0-66A2A316D76A}" dt="2023-02-24T19:42:49.128" v="943" actId="47"/>
          <pc:sldLayoutMkLst>
            <pc:docMk/>
            <pc:sldMasterMk cId="2154702551" sldId="2147483660"/>
            <pc:sldLayoutMk cId="733962311" sldId="2147483661"/>
          </pc:sldLayoutMkLst>
        </pc:sldLayoutChg>
      </pc:sldMasterChg>
    </pc:docChg>
  </pc:docChgLst>
  <pc:docChgLst>
    <pc:chgData name="Diede, Cate" userId="3cd903af-942f-4730-b2ff-60926766dd39" providerId="ADAL" clId="{B1F3AED0-C55E-4316-98C8-CAB0E870A9CF}"/>
    <pc:docChg chg="undo custSel addSld delSld modSld sldOrd delMainMaster">
      <pc:chgData name="Diede, Cate" userId="3cd903af-942f-4730-b2ff-60926766dd39" providerId="ADAL" clId="{B1F3AED0-C55E-4316-98C8-CAB0E870A9CF}" dt="2022-12-30T15:36:20.285" v="4477" actId="20577"/>
      <pc:docMkLst>
        <pc:docMk/>
      </pc:docMkLst>
      <pc:sldChg chg="addSp modSp mod">
        <pc:chgData name="Diede, Cate" userId="3cd903af-942f-4730-b2ff-60926766dd39" providerId="ADAL" clId="{B1F3AED0-C55E-4316-98C8-CAB0E870A9CF}" dt="2022-12-22T21:09:35.102" v="323" actId="1076"/>
        <pc:sldMkLst>
          <pc:docMk/>
          <pc:sldMk cId="0" sldId="256"/>
        </pc:sldMkLst>
        <pc:picChg chg="add mod">
          <ac:chgData name="Diede, Cate" userId="3cd903af-942f-4730-b2ff-60926766dd39" providerId="ADAL" clId="{B1F3AED0-C55E-4316-98C8-CAB0E870A9CF}" dt="2022-12-22T21:09:35.102" v="323" actId="1076"/>
          <ac:picMkLst>
            <pc:docMk/>
            <pc:sldMk cId="0" sldId="256"/>
            <ac:picMk id="2" creationId="{7E304437-C1B4-4586-8CEB-BD9FCBB17E8E}"/>
          </ac:picMkLst>
        </pc:picChg>
      </pc:sldChg>
      <pc:sldChg chg="addSp delSp modSp mod modAnim">
        <pc:chgData name="Diede, Cate" userId="3cd903af-942f-4730-b2ff-60926766dd39" providerId="ADAL" clId="{B1F3AED0-C55E-4316-98C8-CAB0E870A9CF}" dt="2022-12-22T20:55:50.191" v="141" actId="20577"/>
        <pc:sldMkLst>
          <pc:docMk/>
          <pc:sldMk cId="0" sldId="257"/>
        </pc:sldMkLst>
        <pc:spChg chg="mod">
          <ac:chgData name="Diede, Cate" userId="3cd903af-942f-4730-b2ff-60926766dd39" providerId="ADAL" clId="{B1F3AED0-C55E-4316-98C8-CAB0E870A9CF}" dt="2022-12-22T20:55:50.191" v="141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Diede, Cate" userId="3cd903af-942f-4730-b2ff-60926766dd39" providerId="ADAL" clId="{B1F3AED0-C55E-4316-98C8-CAB0E870A9CF}" dt="2022-12-22T19:32:23.229" v="106" actId="20577"/>
          <ac:spMkLst>
            <pc:docMk/>
            <pc:sldMk cId="0" sldId="257"/>
            <ac:spMk id="3" creationId="{00000000-0000-0000-0000-000000000000}"/>
          </ac:spMkLst>
        </pc:spChg>
        <pc:spChg chg="add del mod">
          <ac:chgData name="Diede, Cate" userId="3cd903af-942f-4730-b2ff-60926766dd39" providerId="ADAL" clId="{B1F3AED0-C55E-4316-98C8-CAB0E870A9CF}" dt="2022-12-22T19:12:25.205" v="45" actId="478"/>
          <ac:spMkLst>
            <pc:docMk/>
            <pc:sldMk cId="0" sldId="257"/>
            <ac:spMk id="6" creationId="{652174E5-E4B2-40D9-8388-91823AB6D4B5}"/>
          </ac:spMkLst>
        </pc:spChg>
        <pc:spChg chg="add del mod">
          <ac:chgData name="Diede, Cate" userId="3cd903af-942f-4730-b2ff-60926766dd39" providerId="ADAL" clId="{B1F3AED0-C55E-4316-98C8-CAB0E870A9CF}" dt="2022-12-22T19:12:18.042" v="42" actId="478"/>
          <ac:spMkLst>
            <pc:docMk/>
            <pc:sldMk cId="0" sldId="257"/>
            <ac:spMk id="7" creationId="{6639FD36-1F30-40D1-BE57-2D62E5E3FB39}"/>
          </ac:spMkLst>
        </pc:spChg>
        <pc:spChg chg="add del mod">
          <ac:chgData name="Diede, Cate" userId="3cd903af-942f-4730-b2ff-60926766dd39" providerId="ADAL" clId="{B1F3AED0-C55E-4316-98C8-CAB0E870A9CF}" dt="2022-12-22T19:12:22.482" v="44" actId="478"/>
          <ac:spMkLst>
            <pc:docMk/>
            <pc:sldMk cId="0" sldId="257"/>
            <ac:spMk id="8" creationId="{723F9762-F3BC-478D-B08F-A5FBFDABBC28}"/>
          </ac:spMkLst>
        </pc:spChg>
        <pc:spChg chg="add mod">
          <ac:chgData name="Diede, Cate" userId="3cd903af-942f-4730-b2ff-60926766dd39" providerId="ADAL" clId="{B1F3AED0-C55E-4316-98C8-CAB0E870A9CF}" dt="2022-12-22T19:13:50.944" v="68" actId="1076"/>
          <ac:spMkLst>
            <pc:docMk/>
            <pc:sldMk cId="0" sldId="257"/>
            <ac:spMk id="12" creationId="{8A7359C7-57F2-4CC4-A60A-6FA08E9A2F6D}"/>
          </ac:spMkLst>
        </pc:spChg>
        <pc:spChg chg="add mod">
          <ac:chgData name="Diede, Cate" userId="3cd903af-942f-4730-b2ff-60926766dd39" providerId="ADAL" clId="{B1F3AED0-C55E-4316-98C8-CAB0E870A9CF}" dt="2022-12-22T19:13:13.979" v="57" actId="14100"/>
          <ac:spMkLst>
            <pc:docMk/>
            <pc:sldMk cId="0" sldId="257"/>
            <ac:spMk id="13" creationId="{0FEA0D79-6E6A-452B-BBA5-F829BD7D1FB1}"/>
          </ac:spMkLst>
        </pc:spChg>
        <pc:spChg chg="add mod">
          <ac:chgData name="Diede, Cate" userId="3cd903af-942f-4730-b2ff-60926766dd39" providerId="ADAL" clId="{B1F3AED0-C55E-4316-98C8-CAB0E870A9CF}" dt="2022-12-22T19:16:19.809" v="88" actId="1076"/>
          <ac:spMkLst>
            <pc:docMk/>
            <pc:sldMk cId="0" sldId="257"/>
            <ac:spMk id="14" creationId="{68826A4E-34A7-498A-8378-D1722CC87160}"/>
          </ac:spMkLst>
        </pc:spChg>
        <pc:picChg chg="add del mod">
          <ac:chgData name="Diede, Cate" userId="3cd903af-942f-4730-b2ff-60926766dd39" providerId="ADAL" clId="{B1F3AED0-C55E-4316-98C8-CAB0E870A9CF}" dt="2022-12-22T19:12:12.129" v="38" actId="478"/>
          <ac:picMkLst>
            <pc:docMk/>
            <pc:sldMk cId="0" sldId="257"/>
            <ac:picMk id="4" creationId="{BA959103-B2BF-4EE1-8BDC-609160D8C813}"/>
          </ac:picMkLst>
        </pc:picChg>
        <pc:picChg chg="add del mod">
          <ac:chgData name="Diede, Cate" userId="3cd903af-942f-4730-b2ff-60926766dd39" providerId="ADAL" clId="{B1F3AED0-C55E-4316-98C8-CAB0E870A9CF}" dt="2022-12-22T19:12:10.900" v="37" actId="478"/>
          <ac:picMkLst>
            <pc:docMk/>
            <pc:sldMk cId="0" sldId="257"/>
            <ac:picMk id="5" creationId="{CF9BBF2F-3240-4779-A9DC-4EF3BDF9CFF7}"/>
          </ac:picMkLst>
        </pc:picChg>
        <pc:picChg chg="add del mod">
          <ac:chgData name="Diede, Cate" userId="3cd903af-942f-4730-b2ff-60926766dd39" providerId="ADAL" clId="{B1F3AED0-C55E-4316-98C8-CAB0E870A9CF}" dt="2022-12-22T19:12:09.999" v="36" actId="478"/>
          <ac:picMkLst>
            <pc:docMk/>
            <pc:sldMk cId="0" sldId="257"/>
            <ac:picMk id="9" creationId="{49FF0D54-1EF8-4607-82C9-C382198C7679}"/>
          </ac:picMkLst>
        </pc:picChg>
        <pc:picChg chg="add mod">
          <ac:chgData name="Diede, Cate" userId="3cd903af-942f-4730-b2ff-60926766dd39" providerId="ADAL" clId="{B1F3AED0-C55E-4316-98C8-CAB0E870A9CF}" dt="2022-12-22T19:16:26.087" v="90" actId="1076"/>
          <ac:picMkLst>
            <pc:docMk/>
            <pc:sldMk cId="0" sldId="257"/>
            <ac:picMk id="10" creationId="{62F38176-65AD-4AD8-BB92-9E9FB57810D9}"/>
          </ac:picMkLst>
        </pc:picChg>
        <pc:picChg chg="add mod">
          <ac:chgData name="Diede, Cate" userId="3cd903af-942f-4730-b2ff-60926766dd39" providerId="ADAL" clId="{B1F3AED0-C55E-4316-98C8-CAB0E870A9CF}" dt="2022-12-22T19:16:23.238" v="89" actId="1076"/>
          <ac:picMkLst>
            <pc:docMk/>
            <pc:sldMk cId="0" sldId="257"/>
            <ac:picMk id="11" creationId="{7E99F6B0-650F-475D-9EDD-17AC18C8C0D9}"/>
          </ac:picMkLst>
        </pc:picChg>
        <pc:picChg chg="add mod">
          <ac:chgData name="Diede, Cate" userId="3cd903af-942f-4730-b2ff-60926766dd39" providerId="ADAL" clId="{B1F3AED0-C55E-4316-98C8-CAB0E870A9CF}" dt="2022-12-22T19:32:11.132" v="105" actId="1076"/>
          <ac:picMkLst>
            <pc:docMk/>
            <pc:sldMk cId="0" sldId="257"/>
            <ac:picMk id="15" creationId="{FAB61138-EB79-4B03-AB0F-3ED2DCE1084E}"/>
          </ac:picMkLst>
        </pc:picChg>
      </pc:sldChg>
      <pc:sldChg chg="modSp new mod">
        <pc:chgData name="Diede, Cate" userId="3cd903af-942f-4730-b2ff-60926766dd39" providerId="ADAL" clId="{B1F3AED0-C55E-4316-98C8-CAB0E870A9CF}" dt="2022-12-29T14:14:12.206" v="2611" actId="12"/>
        <pc:sldMkLst>
          <pc:docMk/>
          <pc:sldMk cId="518922876" sldId="258"/>
        </pc:sldMkLst>
        <pc:spChg chg="mod">
          <ac:chgData name="Diede, Cate" userId="3cd903af-942f-4730-b2ff-60926766dd39" providerId="ADAL" clId="{B1F3AED0-C55E-4316-98C8-CAB0E870A9CF}" dt="2022-12-23T15:43:08.417" v="354" actId="20577"/>
          <ac:spMkLst>
            <pc:docMk/>
            <pc:sldMk cId="518922876" sldId="258"/>
            <ac:spMk id="2" creationId="{63CCCC39-3D68-4D73-BBFD-619B6092F13F}"/>
          </ac:spMkLst>
        </pc:spChg>
        <pc:spChg chg="mod">
          <ac:chgData name="Diede, Cate" userId="3cd903af-942f-4730-b2ff-60926766dd39" providerId="ADAL" clId="{B1F3AED0-C55E-4316-98C8-CAB0E870A9CF}" dt="2022-12-29T14:14:12.206" v="2611" actId="12"/>
          <ac:spMkLst>
            <pc:docMk/>
            <pc:sldMk cId="518922876" sldId="258"/>
            <ac:spMk id="3" creationId="{91B88EBA-252A-47D2-A943-822F7D4E75DC}"/>
          </ac:spMkLst>
        </pc:spChg>
      </pc:sldChg>
      <pc:sldChg chg="modSp add del ord">
        <pc:chgData name="Diede, Cate" userId="3cd903af-942f-4730-b2ff-60926766dd39" providerId="ADAL" clId="{B1F3AED0-C55E-4316-98C8-CAB0E870A9CF}" dt="2022-12-22T19:15:38.329" v="86" actId="47"/>
        <pc:sldMkLst>
          <pc:docMk/>
          <pc:sldMk cId="4132895997" sldId="258"/>
        </pc:sldMkLst>
        <pc:picChg chg="mod">
          <ac:chgData name="Diede, Cate" userId="3cd903af-942f-4730-b2ff-60926766dd39" providerId="ADAL" clId="{B1F3AED0-C55E-4316-98C8-CAB0E870A9CF}" dt="2022-12-22T19:11:44.714" v="33" actId="1076"/>
          <ac:picMkLst>
            <pc:docMk/>
            <pc:sldMk cId="4132895997" sldId="258"/>
            <ac:picMk id="1026" creationId="{DDD71F06-4BCA-4BF2-8145-B5B734F86A2B}"/>
          </ac:picMkLst>
        </pc:picChg>
      </pc:sldChg>
      <pc:sldChg chg="modSp add mod">
        <pc:chgData name="Diede, Cate" userId="3cd903af-942f-4730-b2ff-60926766dd39" providerId="ADAL" clId="{B1F3AED0-C55E-4316-98C8-CAB0E870A9CF}" dt="2022-12-28T15:21:50.101" v="1137" actId="20577"/>
        <pc:sldMkLst>
          <pc:docMk/>
          <pc:sldMk cId="441710435" sldId="259"/>
        </pc:sldMkLst>
        <pc:spChg chg="mod">
          <ac:chgData name="Diede, Cate" userId="3cd903af-942f-4730-b2ff-60926766dd39" providerId="ADAL" clId="{B1F3AED0-C55E-4316-98C8-CAB0E870A9CF}" dt="2022-12-23T15:48:03.967" v="517" actId="20577"/>
          <ac:spMkLst>
            <pc:docMk/>
            <pc:sldMk cId="441710435" sldId="259"/>
            <ac:spMk id="2" creationId="{63CCCC39-3D68-4D73-BBFD-619B6092F13F}"/>
          </ac:spMkLst>
        </pc:spChg>
        <pc:spChg chg="mod">
          <ac:chgData name="Diede, Cate" userId="3cd903af-942f-4730-b2ff-60926766dd39" providerId="ADAL" clId="{B1F3AED0-C55E-4316-98C8-CAB0E870A9CF}" dt="2022-12-28T15:21:50.101" v="1137" actId="20577"/>
          <ac:spMkLst>
            <pc:docMk/>
            <pc:sldMk cId="441710435" sldId="259"/>
            <ac:spMk id="3" creationId="{91B88EBA-252A-47D2-A943-822F7D4E75DC}"/>
          </ac:spMkLst>
        </pc:spChg>
      </pc:sldChg>
      <pc:sldChg chg="addSp delSp modSp new mod modNotesTx">
        <pc:chgData name="Diede, Cate" userId="3cd903af-942f-4730-b2ff-60926766dd39" providerId="ADAL" clId="{B1F3AED0-C55E-4316-98C8-CAB0E870A9CF}" dt="2022-12-30T15:13:53.788" v="3974" actId="20577"/>
        <pc:sldMkLst>
          <pc:docMk/>
          <pc:sldMk cId="431682973" sldId="260"/>
        </pc:sldMkLst>
        <pc:spChg chg="mod">
          <ac:chgData name="Diede, Cate" userId="3cd903af-942f-4730-b2ff-60926766dd39" providerId="ADAL" clId="{B1F3AED0-C55E-4316-98C8-CAB0E870A9CF}" dt="2022-12-28T16:33:59.003" v="2466" actId="20577"/>
          <ac:spMkLst>
            <pc:docMk/>
            <pc:sldMk cId="431682973" sldId="260"/>
            <ac:spMk id="2" creationId="{5B9CF3AD-1041-4A10-A67B-725414FD4E88}"/>
          </ac:spMkLst>
        </pc:spChg>
        <pc:spChg chg="add del mod">
          <ac:chgData name="Diede, Cate" userId="3cd903af-942f-4730-b2ff-60926766dd39" providerId="ADAL" clId="{B1F3AED0-C55E-4316-98C8-CAB0E870A9CF}" dt="2022-12-23T15:50:54.600" v="551"/>
          <ac:spMkLst>
            <pc:docMk/>
            <pc:sldMk cId="431682973" sldId="260"/>
            <ac:spMk id="3" creationId="{F7D63030-045B-4E28-962A-C92AD9330F88}"/>
          </ac:spMkLst>
        </pc:spChg>
      </pc:sldChg>
      <pc:sldChg chg="modSp mod">
        <pc:chgData name="Diede, Cate" userId="3cd903af-942f-4730-b2ff-60926766dd39" providerId="ADAL" clId="{B1F3AED0-C55E-4316-98C8-CAB0E870A9CF}" dt="2022-12-28T15:34:41.400" v="1154" actId="20577"/>
        <pc:sldMkLst>
          <pc:docMk/>
          <pc:sldMk cId="969164885" sldId="261"/>
        </pc:sldMkLst>
        <pc:spChg chg="mod">
          <ac:chgData name="Diede, Cate" userId="3cd903af-942f-4730-b2ff-60926766dd39" providerId="ADAL" clId="{B1F3AED0-C55E-4316-98C8-CAB0E870A9CF}" dt="2022-12-23T15:51:54.817" v="554" actId="6549"/>
          <ac:spMkLst>
            <pc:docMk/>
            <pc:sldMk cId="969164885" sldId="261"/>
            <ac:spMk id="2" creationId="{63CCCC39-3D68-4D73-BBFD-619B6092F13F}"/>
          </ac:spMkLst>
        </pc:spChg>
        <pc:spChg chg="mod">
          <ac:chgData name="Diede, Cate" userId="3cd903af-942f-4730-b2ff-60926766dd39" providerId="ADAL" clId="{B1F3AED0-C55E-4316-98C8-CAB0E870A9CF}" dt="2022-12-28T15:34:41.400" v="1154" actId="20577"/>
          <ac:spMkLst>
            <pc:docMk/>
            <pc:sldMk cId="969164885" sldId="261"/>
            <ac:spMk id="3" creationId="{91B88EBA-252A-47D2-A943-822F7D4E75DC}"/>
          </ac:spMkLst>
        </pc:spChg>
      </pc:sldChg>
      <pc:sldChg chg="modSp new del mod">
        <pc:chgData name="Diede, Cate" userId="3cd903af-942f-4730-b2ff-60926766dd39" providerId="ADAL" clId="{B1F3AED0-C55E-4316-98C8-CAB0E870A9CF}" dt="2022-12-23T15:51:25.822" v="552" actId="47"/>
        <pc:sldMkLst>
          <pc:docMk/>
          <pc:sldMk cId="4141872916" sldId="261"/>
        </pc:sldMkLst>
        <pc:spChg chg="mod">
          <ac:chgData name="Diede, Cate" userId="3cd903af-942f-4730-b2ff-60926766dd39" providerId="ADAL" clId="{B1F3AED0-C55E-4316-98C8-CAB0E870A9CF}" dt="2022-12-23T15:50:38.300" v="548" actId="20577"/>
          <ac:spMkLst>
            <pc:docMk/>
            <pc:sldMk cId="4141872916" sldId="261"/>
            <ac:spMk id="2" creationId="{A5EB8619-81A7-411B-82E6-ED93F87DDF3B}"/>
          </ac:spMkLst>
        </pc:spChg>
      </pc:sldChg>
      <pc:sldChg chg="modSp add mod">
        <pc:chgData name="Diede, Cate" userId="3cd903af-942f-4730-b2ff-60926766dd39" providerId="ADAL" clId="{B1F3AED0-C55E-4316-98C8-CAB0E870A9CF}" dt="2022-12-23T15:56:25.024" v="681" actId="6549"/>
        <pc:sldMkLst>
          <pc:docMk/>
          <pc:sldMk cId="258054643" sldId="262"/>
        </pc:sldMkLst>
        <pc:spChg chg="mod">
          <ac:chgData name="Diede, Cate" userId="3cd903af-942f-4730-b2ff-60926766dd39" providerId="ADAL" clId="{B1F3AED0-C55E-4316-98C8-CAB0E870A9CF}" dt="2022-12-23T15:54:01.860" v="585" actId="20577"/>
          <ac:spMkLst>
            <pc:docMk/>
            <pc:sldMk cId="258054643" sldId="262"/>
            <ac:spMk id="2" creationId="{63CCCC39-3D68-4D73-BBFD-619B6092F13F}"/>
          </ac:spMkLst>
        </pc:spChg>
        <pc:spChg chg="mod">
          <ac:chgData name="Diede, Cate" userId="3cd903af-942f-4730-b2ff-60926766dd39" providerId="ADAL" clId="{B1F3AED0-C55E-4316-98C8-CAB0E870A9CF}" dt="2022-12-23T15:56:25.024" v="681" actId="6549"/>
          <ac:spMkLst>
            <pc:docMk/>
            <pc:sldMk cId="258054643" sldId="262"/>
            <ac:spMk id="3" creationId="{91B88EBA-252A-47D2-A943-822F7D4E75DC}"/>
          </ac:spMkLst>
        </pc:spChg>
      </pc:sldChg>
      <pc:sldChg chg="modSp add mod modNotesTx">
        <pc:chgData name="Diede, Cate" userId="3cd903af-942f-4730-b2ff-60926766dd39" providerId="ADAL" clId="{B1F3AED0-C55E-4316-98C8-CAB0E870A9CF}" dt="2022-12-30T15:14:43.843" v="4130" actId="20577"/>
        <pc:sldMkLst>
          <pc:docMk/>
          <pc:sldMk cId="2240952131" sldId="263"/>
        </pc:sldMkLst>
        <pc:spChg chg="mod">
          <ac:chgData name="Diede, Cate" userId="3cd903af-942f-4730-b2ff-60926766dd39" providerId="ADAL" clId="{B1F3AED0-C55E-4316-98C8-CAB0E870A9CF}" dt="2022-12-28T16:35:20.404" v="2468" actId="27636"/>
          <ac:spMkLst>
            <pc:docMk/>
            <pc:sldMk cId="2240952131" sldId="263"/>
            <ac:spMk id="2" creationId="{5B9CF3AD-1041-4A10-A67B-725414FD4E88}"/>
          </ac:spMkLst>
        </pc:spChg>
      </pc:sldChg>
      <pc:sldChg chg="modSp mod">
        <pc:chgData name="Diede, Cate" userId="3cd903af-942f-4730-b2ff-60926766dd39" providerId="ADAL" clId="{B1F3AED0-C55E-4316-98C8-CAB0E870A9CF}" dt="2022-12-28T15:37:02.648" v="1200" actId="20577"/>
        <pc:sldMkLst>
          <pc:docMk/>
          <pc:sldMk cId="1177557882" sldId="264"/>
        </pc:sldMkLst>
        <pc:spChg chg="mod">
          <ac:chgData name="Diede, Cate" userId="3cd903af-942f-4730-b2ff-60926766dd39" providerId="ADAL" clId="{B1F3AED0-C55E-4316-98C8-CAB0E870A9CF}" dt="2022-12-23T15:56:59.307" v="684" actId="27636"/>
          <ac:spMkLst>
            <pc:docMk/>
            <pc:sldMk cId="1177557882" sldId="264"/>
            <ac:spMk id="2" creationId="{63CCCC39-3D68-4D73-BBFD-619B6092F13F}"/>
          </ac:spMkLst>
        </pc:spChg>
        <pc:spChg chg="mod">
          <ac:chgData name="Diede, Cate" userId="3cd903af-942f-4730-b2ff-60926766dd39" providerId="ADAL" clId="{B1F3AED0-C55E-4316-98C8-CAB0E870A9CF}" dt="2022-12-28T15:37:02.648" v="1200" actId="20577"/>
          <ac:spMkLst>
            <pc:docMk/>
            <pc:sldMk cId="1177557882" sldId="264"/>
            <ac:spMk id="3" creationId="{91B88EBA-252A-47D2-A943-822F7D4E75DC}"/>
          </ac:spMkLst>
        </pc:spChg>
      </pc:sldChg>
      <pc:sldChg chg="add del">
        <pc:chgData name="Diede, Cate" userId="3cd903af-942f-4730-b2ff-60926766dd39" providerId="ADAL" clId="{B1F3AED0-C55E-4316-98C8-CAB0E870A9CF}" dt="2022-12-23T15:56:35.826" v="682" actId="47"/>
        <pc:sldMkLst>
          <pc:docMk/>
          <pc:sldMk cId="1557607893" sldId="264"/>
        </pc:sldMkLst>
      </pc:sldChg>
      <pc:sldChg chg="modSp mod">
        <pc:chgData name="Diede, Cate" userId="3cd903af-942f-4730-b2ff-60926766dd39" providerId="ADAL" clId="{B1F3AED0-C55E-4316-98C8-CAB0E870A9CF}" dt="2022-12-23T16:01:48.377" v="758" actId="20577"/>
        <pc:sldMkLst>
          <pc:docMk/>
          <pc:sldMk cId="2646673455" sldId="265"/>
        </pc:sldMkLst>
        <pc:spChg chg="mod">
          <ac:chgData name="Diede, Cate" userId="3cd903af-942f-4730-b2ff-60926766dd39" providerId="ADAL" clId="{B1F3AED0-C55E-4316-98C8-CAB0E870A9CF}" dt="2022-12-23T16:01:48.377" v="758" actId="20577"/>
          <ac:spMkLst>
            <pc:docMk/>
            <pc:sldMk cId="2646673455" sldId="265"/>
            <ac:spMk id="3" creationId="{91B88EBA-252A-47D2-A943-822F7D4E75DC}"/>
          </ac:spMkLst>
        </pc:spChg>
      </pc:sldChg>
      <pc:sldChg chg="addSp delSp modSp mod modNotesTx">
        <pc:chgData name="Diede, Cate" userId="3cd903af-942f-4730-b2ff-60926766dd39" providerId="ADAL" clId="{B1F3AED0-C55E-4316-98C8-CAB0E870A9CF}" dt="2022-12-30T15:15:09.156" v="4216" actId="20577"/>
        <pc:sldMkLst>
          <pc:docMk/>
          <pc:sldMk cId="2578207662" sldId="266"/>
        </pc:sldMkLst>
        <pc:spChg chg="mod">
          <ac:chgData name="Diede, Cate" userId="3cd903af-942f-4730-b2ff-60926766dd39" providerId="ADAL" clId="{B1F3AED0-C55E-4316-98C8-CAB0E870A9CF}" dt="2022-12-28T16:35:25.670" v="2470" actId="27636"/>
          <ac:spMkLst>
            <pc:docMk/>
            <pc:sldMk cId="2578207662" sldId="266"/>
            <ac:spMk id="2" creationId="{5B9CF3AD-1041-4A10-A67B-725414FD4E88}"/>
          </ac:spMkLst>
        </pc:spChg>
        <pc:spChg chg="add del mod">
          <ac:chgData name="Diede, Cate" userId="3cd903af-942f-4730-b2ff-60926766dd39" providerId="ADAL" clId="{B1F3AED0-C55E-4316-98C8-CAB0E870A9CF}" dt="2022-12-29T14:30:38.712" v="2759" actId="20577"/>
          <ac:spMkLst>
            <pc:docMk/>
            <pc:sldMk cId="2578207662" sldId="266"/>
            <ac:spMk id="3" creationId="{AE9C9013-07A2-4955-B319-B8577F34454B}"/>
          </ac:spMkLst>
        </pc:spChg>
        <pc:spChg chg="add del mod">
          <ac:chgData name="Diede, Cate" userId="3cd903af-942f-4730-b2ff-60926766dd39" providerId="ADAL" clId="{B1F3AED0-C55E-4316-98C8-CAB0E870A9CF}" dt="2022-12-27T19:24:57.236" v="1028"/>
          <ac:spMkLst>
            <pc:docMk/>
            <pc:sldMk cId="2578207662" sldId="266"/>
            <ac:spMk id="5" creationId="{E7156A5C-8808-4980-B424-BCB4C6CF9688}"/>
          </ac:spMkLst>
        </pc:spChg>
        <pc:graphicFrameChg chg="add del mod">
          <ac:chgData name="Diede, Cate" userId="3cd903af-942f-4730-b2ff-60926766dd39" providerId="ADAL" clId="{B1F3AED0-C55E-4316-98C8-CAB0E870A9CF}" dt="2022-12-27T19:24:57.236" v="1028"/>
          <ac:graphicFrameMkLst>
            <pc:docMk/>
            <pc:sldMk cId="2578207662" sldId="266"/>
            <ac:graphicFrameMk id="4" creationId="{D2F471E8-F5D3-42A7-B22B-0BC099A78789}"/>
          </ac:graphicFrameMkLst>
        </pc:graphicFrameChg>
      </pc:sldChg>
      <pc:sldChg chg="modSp mod">
        <pc:chgData name="Diede, Cate" userId="3cd903af-942f-4730-b2ff-60926766dd39" providerId="ADAL" clId="{B1F3AED0-C55E-4316-98C8-CAB0E870A9CF}" dt="2022-12-28T15:40:15.032" v="1209" actId="20577"/>
        <pc:sldMkLst>
          <pc:docMk/>
          <pc:sldMk cId="1215914114" sldId="267"/>
        </pc:sldMkLst>
        <pc:spChg chg="mod">
          <ac:chgData name="Diede, Cate" userId="3cd903af-942f-4730-b2ff-60926766dd39" providerId="ADAL" clId="{B1F3AED0-C55E-4316-98C8-CAB0E870A9CF}" dt="2022-12-23T16:20:30.469" v="759"/>
          <ac:spMkLst>
            <pc:docMk/>
            <pc:sldMk cId="1215914114" sldId="267"/>
            <ac:spMk id="2" creationId="{63CCCC39-3D68-4D73-BBFD-619B6092F13F}"/>
          </ac:spMkLst>
        </pc:spChg>
        <pc:spChg chg="mod">
          <ac:chgData name="Diede, Cate" userId="3cd903af-942f-4730-b2ff-60926766dd39" providerId="ADAL" clId="{B1F3AED0-C55E-4316-98C8-CAB0E870A9CF}" dt="2022-12-28T15:40:15.032" v="1209" actId="20577"/>
          <ac:spMkLst>
            <pc:docMk/>
            <pc:sldMk cId="1215914114" sldId="267"/>
            <ac:spMk id="3" creationId="{91B88EBA-252A-47D2-A943-822F7D4E75DC}"/>
          </ac:spMkLst>
        </pc:spChg>
      </pc:sldChg>
      <pc:sldChg chg="modSp add mod modNotesTx">
        <pc:chgData name="Diede, Cate" userId="3cd903af-942f-4730-b2ff-60926766dd39" providerId="ADAL" clId="{B1F3AED0-C55E-4316-98C8-CAB0E870A9CF}" dt="2022-12-30T15:15:46.235" v="4351" actId="20577"/>
        <pc:sldMkLst>
          <pc:docMk/>
          <pc:sldMk cId="2021913876" sldId="268"/>
        </pc:sldMkLst>
        <pc:spChg chg="mod">
          <ac:chgData name="Diede, Cate" userId="3cd903af-942f-4730-b2ff-60926766dd39" providerId="ADAL" clId="{B1F3AED0-C55E-4316-98C8-CAB0E870A9CF}" dt="2022-12-23T16:21:59.299" v="786" actId="20577"/>
          <ac:spMkLst>
            <pc:docMk/>
            <pc:sldMk cId="2021913876" sldId="268"/>
            <ac:spMk id="2" creationId="{63CCCC39-3D68-4D73-BBFD-619B6092F13F}"/>
          </ac:spMkLst>
        </pc:spChg>
        <pc:spChg chg="mod">
          <ac:chgData name="Diede, Cate" userId="3cd903af-942f-4730-b2ff-60926766dd39" providerId="ADAL" clId="{B1F3AED0-C55E-4316-98C8-CAB0E870A9CF}" dt="2022-12-28T15:42:58.887" v="1301" actId="20577"/>
          <ac:spMkLst>
            <pc:docMk/>
            <pc:sldMk cId="2021913876" sldId="268"/>
            <ac:spMk id="3" creationId="{91B88EBA-252A-47D2-A943-822F7D4E75DC}"/>
          </ac:spMkLst>
        </pc:spChg>
      </pc:sldChg>
      <pc:sldChg chg="del">
        <pc:chgData name="Diede, Cate" userId="3cd903af-942f-4730-b2ff-60926766dd39" providerId="ADAL" clId="{B1F3AED0-C55E-4316-98C8-CAB0E870A9CF}" dt="2022-12-27T19:26:38.375" v="1040" actId="47"/>
        <pc:sldMkLst>
          <pc:docMk/>
          <pc:sldMk cId="1515505268" sldId="269"/>
        </pc:sldMkLst>
      </pc:sldChg>
      <pc:sldChg chg="modSp mod">
        <pc:chgData name="Diede, Cate" userId="3cd903af-942f-4730-b2ff-60926766dd39" providerId="ADAL" clId="{B1F3AED0-C55E-4316-98C8-CAB0E870A9CF}" dt="2022-12-23T16:29:52.506" v="831" actId="20577"/>
        <pc:sldMkLst>
          <pc:docMk/>
          <pc:sldMk cId="372846776" sldId="270"/>
        </pc:sldMkLst>
        <pc:spChg chg="mod">
          <ac:chgData name="Diede, Cate" userId="3cd903af-942f-4730-b2ff-60926766dd39" providerId="ADAL" clId="{B1F3AED0-C55E-4316-98C8-CAB0E870A9CF}" dt="2022-12-23T16:29:23.381" v="825" actId="20577"/>
          <ac:spMkLst>
            <pc:docMk/>
            <pc:sldMk cId="372846776" sldId="270"/>
            <ac:spMk id="2" creationId="{63CCCC39-3D68-4D73-BBFD-619B6092F13F}"/>
          </ac:spMkLst>
        </pc:spChg>
        <pc:spChg chg="mod">
          <ac:chgData name="Diede, Cate" userId="3cd903af-942f-4730-b2ff-60926766dd39" providerId="ADAL" clId="{B1F3AED0-C55E-4316-98C8-CAB0E870A9CF}" dt="2022-12-23T16:29:52.506" v="831" actId="20577"/>
          <ac:spMkLst>
            <pc:docMk/>
            <pc:sldMk cId="372846776" sldId="270"/>
            <ac:spMk id="3" creationId="{91B88EBA-252A-47D2-A943-822F7D4E75DC}"/>
          </ac:spMkLst>
        </pc:spChg>
      </pc:sldChg>
      <pc:sldChg chg="del">
        <pc:chgData name="Diede, Cate" userId="3cd903af-942f-4730-b2ff-60926766dd39" providerId="ADAL" clId="{B1F3AED0-C55E-4316-98C8-CAB0E870A9CF}" dt="2022-12-23T16:29:10.775" v="805" actId="47"/>
        <pc:sldMkLst>
          <pc:docMk/>
          <pc:sldMk cId="401313262" sldId="270"/>
        </pc:sldMkLst>
      </pc:sldChg>
      <pc:sldChg chg="modSp mod">
        <pc:chgData name="Diede, Cate" userId="3cd903af-942f-4730-b2ff-60926766dd39" providerId="ADAL" clId="{B1F3AED0-C55E-4316-98C8-CAB0E870A9CF}" dt="2022-12-23T16:30:35.198" v="835" actId="5793"/>
        <pc:sldMkLst>
          <pc:docMk/>
          <pc:sldMk cId="1953056063" sldId="271"/>
        </pc:sldMkLst>
        <pc:spChg chg="mod">
          <ac:chgData name="Diede, Cate" userId="3cd903af-942f-4730-b2ff-60926766dd39" providerId="ADAL" clId="{B1F3AED0-C55E-4316-98C8-CAB0E870A9CF}" dt="2022-12-23T16:30:35.198" v="835" actId="5793"/>
          <ac:spMkLst>
            <pc:docMk/>
            <pc:sldMk cId="1953056063" sldId="271"/>
            <ac:spMk id="3" creationId="{91B88EBA-252A-47D2-A943-822F7D4E75DC}"/>
          </ac:spMkLst>
        </pc:spChg>
      </pc:sldChg>
      <pc:sldChg chg="modSp mod modNotesTx">
        <pc:chgData name="Diede, Cate" userId="3cd903af-942f-4730-b2ff-60926766dd39" providerId="ADAL" clId="{B1F3AED0-C55E-4316-98C8-CAB0E870A9CF}" dt="2022-12-30T15:15:56.203" v="4356" actId="20577"/>
        <pc:sldMkLst>
          <pc:docMk/>
          <pc:sldMk cId="2041688345" sldId="272"/>
        </pc:sldMkLst>
        <pc:spChg chg="mod">
          <ac:chgData name="Diede, Cate" userId="3cd903af-942f-4730-b2ff-60926766dd39" providerId="ADAL" clId="{B1F3AED0-C55E-4316-98C8-CAB0E870A9CF}" dt="2022-12-28T16:35:32.084" v="2472" actId="27636"/>
          <ac:spMkLst>
            <pc:docMk/>
            <pc:sldMk cId="2041688345" sldId="272"/>
            <ac:spMk id="2" creationId="{5B9CF3AD-1041-4A10-A67B-725414FD4E88}"/>
          </ac:spMkLst>
        </pc:spChg>
      </pc:sldChg>
      <pc:sldChg chg="modSp mod">
        <pc:chgData name="Diede, Cate" userId="3cd903af-942f-4730-b2ff-60926766dd39" providerId="ADAL" clId="{B1F3AED0-C55E-4316-98C8-CAB0E870A9CF}" dt="2022-12-28T16:11:27.772" v="1367" actId="20577"/>
        <pc:sldMkLst>
          <pc:docMk/>
          <pc:sldMk cId="65316833" sldId="273"/>
        </pc:sldMkLst>
        <pc:spChg chg="mod">
          <ac:chgData name="Diede, Cate" userId="3cd903af-942f-4730-b2ff-60926766dd39" providerId="ADAL" clId="{B1F3AED0-C55E-4316-98C8-CAB0E870A9CF}" dt="2022-12-23T16:30:57.772" v="836"/>
          <ac:spMkLst>
            <pc:docMk/>
            <pc:sldMk cId="65316833" sldId="273"/>
            <ac:spMk id="2" creationId="{63CCCC39-3D68-4D73-BBFD-619B6092F13F}"/>
          </ac:spMkLst>
        </pc:spChg>
        <pc:spChg chg="mod">
          <ac:chgData name="Diede, Cate" userId="3cd903af-942f-4730-b2ff-60926766dd39" providerId="ADAL" clId="{B1F3AED0-C55E-4316-98C8-CAB0E870A9CF}" dt="2022-12-28T16:11:27.772" v="1367" actId="20577"/>
          <ac:spMkLst>
            <pc:docMk/>
            <pc:sldMk cId="65316833" sldId="273"/>
            <ac:spMk id="3" creationId="{91B88EBA-252A-47D2-A943-822F7D4E75DC}"/>
          </ac:spMkLst>
        </pc:spChg>
      </pc:sldChg>
      <pc:sldChg chg="modSp mod">
        <pc:chgData name="Diede, Cate" userId="3cd903af-942f-4730-b2ff-60926766dd39" providerId="ADAL" clId="{B1F3AED0-C55E-4316-98C8-CAB0E870A9CF}" dt="2022-12-28T16:14:32.990" v="1573" actId="20577"/>
        <pc:sldMkLst>
          <pc:docMk/>
          <pc:sldMk cId="3162159293" sldId="274"/>
        </pc:sldMkLst>
        <pc:spChg chg="mod">
          <ac:chgData name="Diede, Cate" userId="3cd903af-942f-4730-b2ff-60926766dd39" providerId="ADAL" clId="{B1F3AED0-C55E-4316-98C8-CAB0E870A9CF}" dt="2022-12-28T16:14:32.990" v="1573" actId="20577"/>
          <ac:spMkLst>
            <pc:docMk/>
            <pc:sldMk cId="3162159293" sldId="274"/>
            <ac:spMk id="3" creationId="{91B88EBA-252A-47D2-A943-822F7D4E75DC}"/>
          </ac:spMkLst>
        </pc:spChg>
      </pc:sldChg>
      <pc:sldChg chg="addSp delSp modSp mod modNotesTx">
        <pc:chgData name="Diede, Cate" userId="3cd903af-942f-4730-b2ff-60926766dd39" providerId="ADAL" clId="{B1F3AED0-C55E-4316-98C8-CAB0E870A9CF}" dt="2022-12-30T15:16:07.201" v="4361" actId="20577"/>
        <pc:sldMkLst>
          <pc:docMk/>
          <pc:sldMk cId="664976837" sldId="275"/>
        </pc:sldMkLst>
        <pc:spChg chg="mod">
          <ac:chgData name="Diede, Cate" userId="3cd903af-942f-4730-b2ff-60926766dd39" providerId="ADAL" clId="{B1F3AED0-C55E-4316-98C8-CAB0E870A9CF}" dt="2022-12-28T16:35:37.769" v="2474" actId="27636"/>
          <ac:spMkLst>
            <pc:docMk/>
            <pc:sldMk cId="664976837" sldId="275"/>
            <ac:spMk id="2" creationId="{5B9CF3AD-1041-4A10-A67B-725414FD4E88}"/>
          </ac:spMkLst>
        </pc:spChg>
        <pc:spChg chg="add del mod">
          <ac:chgData name="Diede, Cate" userId="3cd903af-942f-4730-b2ff-60926766dd39" providerId="ADAL" clId="{B1F3AED0-C55E-4316-98C8-CAB0E870A9CF}" dt="2022-12-27T19:27:47.705" v="1050"/>
          <ac:spMkLst>
            <pc:docMk/>
            <pc:sldMk cId="664976837" sldId="275"/>
            <ac:spMk id="3" creationId="{6E39D1DB-FDC1-4A00-9075-3A271A750851}"/>
          </ac:spMkLst>
        </pc:spChg>
        <pc:spChg chg="add del mod">
          <ac:chgData name="Diede, Cate" userId="3cd903af-942f-4730-b2ff-60926766dd39" providerId="ADAL" clId="{B1F3AED0-C55E-4316-98C8-CAB0E870A9CF}" dt="2022-12-28T16:18:08.448" v="1581"/>
          <ac:spMkLst>
            <pc:docMk/>
            <pc:sldMk cId="664976837" sldId="275"/>
            <ac:spMk id="3" creationId="{F9C8A060-DC4F-4F45-82F1-5096632D7960}"/>
          </ac:spMkLst>
        </pc:spChg>
        <pc:spChg chg="add del mod">
          <ac:chgData name="Diede, Cate" userId="3cd903af-942f-4730-b2ff-60926766dd39" providerId="ADAL" clId="{B1F3AED0-C55E-4316-98C8-CAB0E870A9CF}" dt="2022-12-27T19:29:16.866" v="1065"/>
          <ac:spMkLst>
            <pc:docMk/>
            <pc:sldMk cId="664976837" sldId="275"/>
            <ac:spMk id="7" creationId="{698DA4FD-0394-4CA9-8C4C-783976A2EC42}"/>
          </ac:spMkLst>
        </pc:spChg>
        <pc:spChg chg="add mod">
          <ac:chgData name="Diede, Cate" userId="3cd903af-942f-4730-b2ff-60926766dd39" providerId="ADAL" clId="{B1F3AED0-C55E-4316-98C8-CAB0E870A9CF}" dt="2022-12-27T19:30:09.400" v="1075" actId="14100"/>
          <ac:spMkLst>
            <pc:docMk/>
            <pc:sldMk cId="664976837" sldId="275"/>
            <ac:spMk id="11" creationId="{15A12324-F9DD-4977-8D07-B3EEAE4C0623}"/>
          </ac:spMkLst>
        </pc:spChg>
        <pc:graphicFrameChg chg="add mod modGraphic">
          <ac:chgData name="Diede, Cate" userId="3cd903af-942f-4730-b2ff-60926766dd39" providerId="ADAL" clId="{B1F3AED0-C55E-4316-98C8-CAB0E870A9CF}" dt="2022-12-28T16:18:04.920" v="1579" actId="14100"/>
          <ac:graphicFrameMkLst>
            <pc:docMk/>
            <pc:sldMk cId="664976837" sldId="275"/>
            <ac:graphicFrameMk id="4" creationId="{59E71FF9-2430-4B05-94CD-B9E724A2EFDF}"/>
          </ac:graphicFrameMkLst>
        </pc:graphicFrameChg>
        <pc:graphicFrameChg chg="add del mod">
          <ac:chgData name="Diede, Cate" userId="3cd903af-942f-4730-b2ff-60926766dd39" providerId="ADAL" clId="{B1F3AED0-C55E-4316-98C8-CAB0E870A9CF}" dt="2022-12-27T19:29:16.866" v="1065"/>
          <ac:graphicFrameMkLst>
            <pc:docMk/>
            <pc:sldMk cId="664976837" sldId="275"/>
            <ac:graphicFrameMk id="6" creationId="{1479DC4D-6DD8-4EF9-92A9-A55A35DF69AA}"/>
          </ac:graphicFrameMkLst>
        </pc:graphicFrameChg>
        <pc:picChg chg="add del mod">
          <ac:chgData name="Diede, Cate" userId="3cd903af-942f-4730-b2ff-60926766dd39" providerId="ADAL" clId="{B1F3AED0-C55E-4316-98C8-CAB0E870A9CF}" dt="2022-12-27T19:27:47.704" v="1048" actId="478"/>
          <ac:picMkLst>
            <pc:docMk/>
            <pc:sldMk cId="664976837" sldId="275"/>
            <ac:picMk id="4" creationId="{B88BBA0C-4E63-4D34-9FF5-ACF1962A5CE2}"/>
          </ac:picMkLst>
        </pc:picChg>
        <pc:picChg chg="add del mod">
          <ac:chgData name="Diede, Cate" userId="3cd903af-942f-4730-b2ff-60926766dd39" providerId="ADAL" clId="{B1F3AED0-C55E-4316-98C8-CAB0E870A9CF}" dt="2022-12-27T19:28:38.066" v="1059" actId="478"/>
          <ac:picMkLst>
            <pc:docMk/>
            <pc:sldMk cId="664976837" sldId="275"/>
            <ac:picMk id="5" creationId="{A3FBDB1B-836C-4DE1-A0F8-081AE54C5CF0}"/>
          </ac:picMkLst>
        </pc:picChg>
        <pc:picChg chg="add del mod">
          <ac:chgData name="Diede, Cate" userId="3cd903af-942f-4730-b2ff-60926766dd39" providerId="ADAL" clId="{B1F3AED0-C55E-4316-98C8-CAB0E870A9CF}" dt="2022-12-27T19:29:44.247" v="1071" actId="22"/>
          <ac:picMkLst>
            <pc:docMk/>
            <pc:sldMk cId="664976837" sldId="275"/>
            <ac:picMk id="9" creationId="{6B9199A7-50DA-4EA2-AFDB-6BA6458FBB8F}"/>
          </ac:picMkLst>
        </pc:picChg>
        <pc:picChg chg="add del mod">
          <ac:chgData name="Diede, Cate" userId="3cd903af-942f-4730-b2ff-60926766dd39" providerId="ADAL" clId="{B1F3AED0-C55E-4316-98C8-CAB0E870A9CF}" dt="2022-12-28T16:17:33.604" v="1574" actId="478"/>
          <ac:picMkLst>
            <pc:docMk/>
            <pc:sldMk cId="664976837" sldId="275"/>
            <ac:picMk id="12" creationId="{69DE716F-D871-4E76-B401-DBBD46E98813}"/>
          </ac:picMkLst>
        </pc:picChg>
      </pc:sldChg>
      <pc:sldChg chg="modSp mod">
        <pc:chgData name="Diede, Cate" userId="3cd903af-942f-4730-b2ff-60926766dd39" providerId="ADAL" clId="{B1F3AED0-C55E-4316-98C8-CAB0E870A9CF}" dt="2022-12-28T16:23:18.715" v="1672" actId="20577"/>
        <pc:sldMkLst>
          <pc:docMk/>
          <pc:sldMk cId="4097545726" sldId="276"/>
        </pc:sldMkLst>
        <pc:spChg chg="mod">
          <ac:chgData name="Diede, Cate" userId="3cd903af-942f-4730-b2ff-60926766dd39" providerId="ADAL" clId="{B1F3AED0-C55E-4316-98C8-CAB0E870A9CF}" dt="2022-12-23T16:32:55.626" v="851" actId="20577"/>
          <ac:spMkLst>
            <pc:docMk/>
            <pc:sldMk cId="4097545726" sldId="276"/>
            <ac:spMk id="2" creationId="{63CCCC39-3D68-4D73-BBFD-619B6092F13F}"/>
          </ac:spMkLst>
        </pc:spChg>
        <pc:spChg chg="mod">
          <ac:chgData name="Diede, Cate" userId="3cd903af-942f-4730-b2ff-60926766dd39" providerId="ADAL" clId="{B1F3AED0-C55E-4316-98C8-CAB0E870A9CF}" dt="2022-12-28T16:23:18.715" v="1672" actId="20577"/>
          <ac:spMkLst>
            <pc:docMk/>
            <pc:sldMk cId="4097545726" sldId="276"/>
            <ac:spMk id="3" creationId="{91B88EBA-252A-47D2-A943-822F7D4E75DC}"/>
          </ac:spMkLst>
        </pc:spChg>
      </pc:sldChg>
      <pc:sldChg chg="modSp mod">
        <pc:chgData name="Diede, Cate" userId="3cd903af-942f-4730-b2ff-60926766dd39" providerId="ADAL" clId="{B1F3AED0-C55E-4316-98C8-CAB0E870A9CF}" dt="2022-12-28T16:25:04.232" v="1855" actId="20577"/>
        <pc:sldMkLst>
          <pc:docMk/>
          <pc:sldMk cId="1162138972" sldId="277"/>
        </pc:sldMkLst>
        <pc:spChg chg="mod">
          <ac:chgData name="Diede, Cate" userId="3cd903af-942f-4730-b2ff-60926766dd39" providerId="ADAL" clId="{B1F3AED0-C55E-4316-98C8-CAB0E870A9CF}" dt="2022-12-28T16:25:04.232" v="1855" actId="20577"/>
          <ac:spMkLst>
            <pc:docMk/>
            <pc:sldMk cId="1162138972" sldId="277"/>
            <ac:spMk id="3" creationId="{91B88EBA-252A-47D2-A943-822F7D4E75DC}"/>
          </ac:spMkLst>
        </pc:spChg>
      </pc:sldChg>
      <pc:sldChg chg="addSp delSp modSp mod modNotesTx">
        <pc:chgData name="Diede, Cate" userId="3cd903af-942f-4730-b2ff-60926766dd39" providerId="ADAL" clId="{B1F3AED0-C55E-4316-98C8-CAB0E870A9CF}" dt="2022-12-30T15:16:14.098" v="4366" actId="20577"/>
        <pc:sldMkLst>
          <pc:docMk/>
          <pc:sldMk cId="3304293214" sldId="278"/>
        </pc:sldMkLst>
        <pc:spChg chg="mod">
          <ac:chgData name="Diede, Cate" userId="3cd903af-942f-4730-b2ff-60926766dd39" providerId="ADAL" clId="{B1F3AED0-C55E-4316-98C8-CAB0E870A9CF}" dt="2022-12-28T16:35:42.383" v="2476" actId="27636"/>
          <ac:spMkLst>
            <pc:docMk/>
            <pc:sldMk cId="3304293214" sldId="278"/>
            <ac:spMk id="2" creationId="{5B9CF3AD-1041-4A10-A67B-725414FD4E88}"/>
          </ac:spMkLst>
        </pc:spChg>
        <pc:spChg chg="add mod">
          <ac:chgData name="Diede, Cate" userId="3cd903af-942f-4730-b2ff-60926766dd39" providerId="ADAL" clId="{B1F3AED0-C55E-4316-98C8-CAB0E870A9CF}" dt="2022-12-28T16:41:28.561" v="2481" actId="767"/>
          <ac:spMkLst>
            <pc:docMk/>
            <pc:sldMk cId="3304293214" sldId="278"/>
            <ac:spMk id="3" creationId="{E6D3A1C8-F0B7-489A-BB58-4EA3FCAF9FFA}"/>
          </ac:spMkLst>
        </pc:spChg>
        <pc:picChg chg="add mod">
          <ac:chgData name="Diede, Cate" userId="3cd903af-942f-4730-b2ff-60926766dd39" providerId="ADAL" clId="{B1F3AED0-C55E-4316-98C8-CAB0E870A9CF}" dt="2022-12-29T15:31:43.699" v="3028" actId="1076"/>
          <ac:picMkLst>
            <pc:docMk/>
            <pc:sldMk cId="3304293214" sldId="278"/>
            <ac:picMk id="5" creationId="{19D5727C-671A-4FA1-9F4D-D3D405150621}"/>
          </ac:picMkLst>
        </pc:picChg>
        <pc:picChg chg="add del mod">
          <ac:chgData name="Diede, Cate" userId="3cd903af-942f-4730-b2ff-60926766dd39" providerId="ADAL" clId="{B1F3AED0-C55E-4316-98C8-CAB0E870A9CF}" dt="2022-12-28T17:28:30.230" v="2487" actId="22"/>
          <ac:picMkLst>
            <pc:docMk/>
            <pc:sldMk cId="3304293214" sldId="278"/>
            <ac:picMk id="5" creationId="{42810CEF-8600-4136-92B0-2C3F9995CD73}"/>
          </ac:picMkLst>
        </pc:picChg>
        <pc:picChg chg="add del mod">
          <ac:chgData name="Diede, Cate" userId="3cd903af-942f-4730-b2ff-60926766dd39" providerId="ADAL" clId="{B1F3AED0-C55E-4316-98C8-CAB0E870A9CF}" dt="2022-12-29T14:58:54.558" v="2987" actId="478"/>
          <ac:picMkLst>
            <pc:docMk/>
            <pc:sldMk cId="3304293214" sldId="278"/>
            <ac:picMk id="7" creationId="{972BD3CB-DF55-498A-8B86-2753DAAA427C}"/>
          </ac:picMkLst>
        </pc:picChg>
      </pc:sldChg>
      <pc:sldChg chg="modSp add mod">
        <pc:chgData name="Diede, Cate" userId="3cd903af-942f-4730-b2ff-60926766dd39" providerId="ADAL" clId="{B1F3AED0-C55E-4316-98C8-CAB0E870A9CF}" dt="2022-12-28T16:25:55.018" v="1910" actId="6549"/>
        <pc:sldMkLst>
          <pc:docMk/>
          <pc:sldMk cId="2215935833" sldId="279"/>
        </pc:sldMkLst>
        <pc:spChg chg="mod">
          <ac:chgData name="Diede, Cate" userId="3cd903af-942f-4730-b2ff-60926766dd39" providerId="ADAL" clId="{B1F3AED0-C55E-4316-98C8-CAB0E870A9CF}" dt="2022-12-23T16:35:56.956" v="877" actId="20577"/>
          <ac:spMkLst>
            <pc:docMk/>
            <pc:sldMk cId="2215935833" sldId="279"/>
            <ac:spMk id="2" creationId="{63CCCC39-3D68-4D73-BBFD-619B6092F13F}"/>
          </ac:spMkLst>
        </pc:spChg>
        <pc:spChg chg="mod">
          <ac:chgData name="Diede, Cate" userId="3cd903af-942f-4730-b2ff-60926766dd39" providerId="ADAL" clId="{B1F3AED0-C55E-4316-98C8-CAB0E870A9CF}" dt="2022-12-28T16:25:55.018" v="1910" actId="6549"/>
          <ac:spMkLst>
            <pc:docMk/>
            <pc:sldMk cId="2215935833" sldId="279"/>
            <ac:spMk id="3" creationId="{91B88EBA-252A-47D2-A943-822F7D4E75DC}"/>
          </ac:spMkLst>
        </pc:spChg>
      </pc:sldChg>
      <pc:sldChg chg="modSp mod">
        <pc:chgData name="Diede, Cate" userId="3cd903af-942f-4730-b2ff-60926766dd39" providerId="ADAL" clId="{B1F3AED0-C55E-4316-98C8-CAB0E870A9CF}" dt="2022-12-28T16:28:06.724" v="2244" actId="313"/>
        <pc:sldMkLst>
          <pc:docMk/>
          <pc:sldMk cId="1866460602" sldId="280"/>
        </pc:sldMkLst>
        <pc:spChg chg="mod">
          <ac:chgData name="Diede, Cate" userId="3cd903af-942f-4730-b2ff-60926766dd39" providerId="ADAL" clId="{B1F3AED0-C55E-4316-98C8-CAB0E870A9CF}" dt="2022-12-28T16:28:06.724" v="2244" actId="313"/>
          <ac:spMkLst>
            <pc:docMk/>
            <pc:sldMk cId="1866460602" sldId="280"/>
            <ac:spMk id="3" creationId="{91B88EBA-252A-47D2-A943-822F7D4E75DC}"/>
          </ac:spMkLst>
        </pc:spChg>
      </pc:sldChg>
      <pc:sldChg chg="addSp delSp modSp mod ord modNotesTx">
        <pc:chgData name="Diede, Cate" userId="3cd903af-942f-4730-b2ff-60926766dd39" providerId="ADAL" clId="{B1F3AED0-C55E-4316-98C8-CAB0E870A9CF}" dt="2022-12-30T15:16:56.723" v="4472" actId="20577"/>
        <pc:sldMkLst>
          <pc:docMk/>
          <pc:sldMk cId="1071975080" sldId="281"/>
        </pc:sldMkLst>
        <pc:spChg chg="del mod">
          <ac:chgData name="Diede, Cate" userId="3cd903af-942f-4730-b2ff-60926766dd39" providerId="ADAL" clId="{B1F3AED0-C55E-4316-98C8-CAB0E870A9CF}" dt="2022-12-28T22:07:13.672" v="2533" actId="478"/>
          <ac:spMkLst>
            <pc:docMk/>
            <pc:sldMk cId="1071975080" sldId="281"/>
            <ac:spMk id="2" creationId="{5B9CF3AD-1041-4A10-A67B-725414FD4E88}"/>
          </ac:spMkLst>
        </pc:spChg>
        <pc:spChg chg="add del mod">
          <ac:chgData name="Diede, Cate" userId="3cd903af-942f-4730-b2ff-60926766dd39" providerId="ADAL" clId="{B1F3AED0-C55E-4316-98C8-CAB0E870A9CF}" dt="2022-12-28T19:48:10.743" v="2497"/>
          <ac:spMkLst>
            <pc:docMk/>
            <pc:sldMk cId="1071975080" sldId="281"/>
            <ac:spMk id="3" creationId="{6C4D7EF7-73EF-4B00-8774-71CFFD06B738}"/>
          </ac:spMkLst>
        </pc:spChg>
        <pc:spChg chg="add del mod">
          <ac:chgData name="Diede, Cate" userId="3cd903af-942f-4730-b2ff-60926766dd39" providerId="ADAL" clId="{B1F3AED0-C55E-4316-98C8-CAB0E870A9CF}" dt="2022-12-28T22:07:17.075" v="2534" actId="478"/>
          <ac:spMkLst>
            <pc:docMk/>
            <pc:sldMk cId="1071975080" sldId="281"/>
            <ac:spMk id="6" creationId="{2F091BA8-6DCA-4ED6-848C-7565B8577F98}"/>
          </ac:spMkLst>
        </pc:spChg>
        <pc:picChg chg="add mod">
          <ac:chgData name="Diede, Cate" userId="3cd903af-942f-4730-b2ff-60926766dd39" providerId="ADAL" clId="{B1F3AED0-C55E-4316-98C8-CAB0E870A9CF}" dt="2022-12-29T15:35:20.059" v="3031" actId="1076"/>
          <ac:picMkLst>
            <pc:docMk/>
            <pc:sldMk cId="1071975080" sldId="281"/>
            <ac:picMk id="3" creationId="{0FD33A43-F79A-47EC-8942-AB670D77E9A7}"/>
          </ac:picMkLst>
        </pc:picChg>
        <pc:picChg chg="add del mod">
          <ac:chgData name="Diede, Cate" userId="3cd903af-942f-4730-b2ff-60926766dd39" providerId="ADAL" clId="{B1F3AED0-C55E-4316-98C8-CAB0E870A9CF}" dt="2022-12-28T22:19:19.136" v="2592" actId="478"/>
          <ac:picMkLst>
            <pc:docMk/>
            <pc:sldMk cId="1071975080" sldId="281"/>
            <ac:picMk id="4" creationId="{6081B0E7-9D35-400B-BBAD-774B33AE1F5B}"/>
          </ac:picMkLst>
        </pc:picChg>
        <pc:picChg chg="add del mod">
          <ac:chgData name="Diede, Cate" userId="3cd903af-942f-4730-b2ff-60926766dd39" providerId="ADAL" clId="{B1F3AED0-C55E-4316-98C8-CAB0E870A9CF}" dt="2022-12-28T19:52:28.302" v="2508" actId="478"/>
          <ac:picMkLst>
            <pc:docMk/>
            <pc:sldMk cId="1071975080" sldId="281"/>
            <ac:picMk id="5" creationId="{9BFD6A73-126B-4E9A-A969-8A6A8EB90AB0}"/>
          </ac:picMkLst>
        </pc:picChg>
        <pc:picChg chg="add del">
          <ac:chgData name="Diede, Cate" userId="3cd903af-942f-4730-b2ff-60926766dd39" providerId="ADAL" clId="{B1F3AED0-C55E-4316-98C8-CAB0E870A9CF}" dt="2022-12-28T22:19:26.051" v="2594" actId="22"/>
          <ac:picMkLst>
            <pc:docMk/>
            <pc:sldMk cId="1071975080" sldId="281"/>
            <ac:picMk id="8" creationId="{A821F8DE-2023-491B-A8C5-7F77E074DA12}"/>
          </ac:picMkLst>
        </pc:picChg>
        <pc:picChg chg="add del mod">
          <ac:chgData name="Diede, Cate" userId="3cd903af-942f-4730-b2ff-60926766dd39" providerId="ADAL" clId="{B1F3AED0-C55E-4316-98C8-CAB0E870A9CF}" dt="2022-12-28T22:20:22.779" v="2597" actId="478"/>
          <ac:picMkLst>
            <pc:docMk/>
            <pc:sldMk cId="1071975080" sldId="281"/>
            <ac:picMk id="10" creationId="{29E0B48D-8004-40DF-BEEB-4244FAA7846E}"/>
          </ac:picMkLst>
        </pc:picChg>
        <pc:picChg chg="add del mod">
          <ac:chgData name="Diede, Cate" userId="3cd903af-942f-4730-b2ff-60926766dd39" providerId="ADAL" clId="{B1F3AED0-C55E-4316-98C8-CAB0E870A9CF}" dt="2022-12-28T22:27:18.590" v="2606" actId="478"/>
          <ac:picMkLst>
            <pc:docMk/>
            <pc:sldMk cId="1071975080" sldId="281"/>
            <ac:picMk id="12" creationId="{93B36117-248D-46FF-B28E-6222DC2A0F71}"/>
          </ac:picMkLst>
        </pc:picChg>
        <pc:picChg chg="add del mod">
          <ac:chgData name="Diede, Cate" userId="3cd903af-942f-4730-b2ff-60926766dd39" providerId="ADAL" clId="{B1F3AED0-C55E-4316-98C8-CAB0E870A9CF}" dt="2022-12-29T15:35:04.600" v="3029" actId="478"/>
          <ac:picMkLst>
            <pc:docMk/>
            <pc:sldMk cId="1071975080" sldId="281"/>
            <ac:picMk id="14" creationId="{55BCFDF0-9896-4D2B-801A-AEF061C15B64}"/>
          </ac:picMkLst>
        </pc:picChg>
      </pc:sldChg>
      <pc:sldChg chg="modSp mod">
        <pc:chgData name="Diede, Cate" userId="3cd903af-942f-4730-b2ff-60926766dd39" providerId="ADAL" clId="{B1F3AED0-C55E-4316-98C8-CAB0E870A9CF}" dt="2022-12-28T16:32:44.357" v="2427" actId="20577"/>
        <pc:sldMkLst>
          <pc:docMk/>
          <pc:sldMk cId="1368879741" sldId="282"/>
        </pc:sldMkLst>
        <pc:spChg chg="mod">
          <ac:chgData name="Diede, Cate" userId="3cd903af-942f-4730-b2ff-60926766dd39" providerId="ADAL" clId="{B1F3AED0-C55E-4316-98C8-CAB0E870A9CF}" dt="2022-12-23T16:38:22.632" v="917" actId="14100"/>
          <ac:spMkLst>
            <pc:docMk/>
            <pc:sldMk cId="1368879741" sldId="282"/>
            <ac:spMk id="2" creationId="{63CCCC39-3D68-4D73-BBFD-619B6092F13F}"/>
          </ac:spMkLst>
        </pc:spChg>
        <pc:spChg chg="mod">
          <ac:chgData name="Diede, Cate" userId="3cd903af-942f-4730-b2ff-60926766dd39" providerId="ADAL" clId="{B1F3AED0-C55E-4316-98C8-CAB0E870A9CF}" dt="2022-12-28T16:32:44.357" v="2427" actId="20577"/>
          <ac:spMkLst>
            <pc:docMk/>
            <pc:sldMk cId="1368879741" sldId="282"/>
            <ac:spMk id="3" creationId="{91B88EBA-252A-47D2-A943-822F7D4E75DC}"/>
          </ac:spMkLst>
        </pc:spChg>
      </pc:sldChg>
      <pc:sldChg chg="modSp mod">
        <pc:chgData name="Diede, Cate" userId="3cd903af-942f-4730-b2ff-60926766dd39" providerId="ADAL" clId="{B1F3AED0-C55E-4316-98C8-CAB0E870A9CF}" dt="2022-12-23T16:41:47.906" v="953" actId="255"/>
        <pc:sldMkLst>
          <pc:docMk/>
          <pc:sldMk cId="50385856" sldId="283"/>
        </pc:sldMkLst>
        <pc:spChg chg="mod">
          <ac:chgData name="Diede, Cate" userId="3cd903af-942f-4730-b2ff-60926766dd39" providerId="ADAL" clId="{B1F3AED0-C55E-4316-98C8-CAB0E870A9CF}" dt="2022-12-23T16:41:47.906" v="953" actId="255"/>
          <ac:spMkLst>
            <pc:docMk/>
            <pc:sldMk cId="50385856" sldId="283"/>
            <ac:spMk id="3" creationId="{91B88EBA-252A-47D2-A943-822F7D4E75DC}"/>
          </ac:spMkLst>
        </pc:spChg>
      </pc:sldChg>
      <pc:sldChg chg="add del">
        <pc:chgData name="Diede, Cate" userId="3cd903af-942f-4730-b2ff-60926766dd39" providerId="ADAL" clId="{B1F3AED0-C55E-4316-98C8-CAB0E870A9CF}" dt="2022-12-23T16:38:01.568" v="913" actId="47"/>
        <pc:sldMkLst>
          <pc:docMk/>
          <pc:sldMk cId="1703711194" sldId="283"/>
        </pc:sldMkLst>
      </pc:sldChg>
      <pc:sldChg chg="add del">
        <pc:chgData name="Diede, Cate" userId="3cd903af-942f-4730-b2ff-60926766dd39" providerId="ADAL" clId="{B1F3AED0-C55E-4316-98C8-CAB0E870A9CF}" dt="2022-12-23T16:38:06.967" v="915" actId="47"/>
        <pc:sldMkLst>
          <pc:docMk/>
          <pc:sldMk cId="2356163612" sldId="283"/>
        </pc:sldMkLst>
      </pc:sldChg>
      <pc:sldChg chg="addSp delSp modSp mod ord modNotesTx">
        <pc:chgData name="Diede, Cate" userId="3cd903af-942f-4730-b2ff-60926766dd39" providerId="ADAL" clId="{B1F3AED0-C55E-4316-98C8-CAB0E870A9CF}" dt="2022-12-30T15:16:23.307" v="4371" actId="20577"/>
        <pc:sldMkLst>
          <pc:docMk/>
          <pc:sldMk cId="2096710140" sldId="284"/>
        </pc:sldMkLst>
        <pc:spChg chg="mod">
          <ac:chgData name="Diede, Cate" userId="3cd903af-942f-4730-b2ff-60926766dd39" providerId="ADAL" clId="{B1F3AED0-C55E-4316-98C8-CAB0E870A9CF}" dt="2022-12-28T16:35:50.816" v="2480" actId="27636"/>
          <ac:spMkLst>
            <pc:docMk/>
            <pc:sldMk cId="2096710140" sldId="284"/>
            <ac:spMk id="2" creationId="{5B9CF3AD-1041-4A10-A67B-725414FD4E88}"/>
          </ac:spMkLst>
        </pc:spChg>
        <pc:picChg chg="add del mod">
          <ac:chgData name="Diede, Cate" userId="3cd903af-942f-4730-b2ff-60926766dd39" providerId="ADAL" clId="{B1F3AED0-C55E-4316-98C8-CAB0E870A9CF}" dt="2022-12-28T20:55:28.901" v="2511" actId="478"/>
          <ac:picMkLst>
            <pc:docMk/>
            <pc:sldMk cId="2096710140" sldId="284"/>
            <ac:picMk id="4" creationId="{0491B29E-1449-4470-920B-B43B1BB905A3}"/>
          </ac:picMkLst>
        </pc:picChg>
        <pc:picChg chg="add mod">
          <ac:chgData name="Diede, Cate" userId="3cd903af-942f-4730-b2ff-60926766dd39" providerId="ADAL" clId="{B1F3AED0-C55E-4316-98C8-CAB0E870A9CF}" dt="2022-12-28T20:56:15.634" v="2519" actId="1076"/>
          <ac:picMkLst>
            <pc:docMk/>
            <pc:sldMk cId="2096710140" sldId="284"/>
            <ac:picMk id="6" creationId="{60684072-6672-44E4-8E5B-0CEED0B2E13E}"/>
          </ac:picMkLst>
        </pc:picChg>
      </pc:sldChg>
      <pc:sldChg chg="addSp delSp modSp del mod">
        <pc:chgData name="Diede, Cate" userId="3cd903af-942f-4730-b2ff-60926766dd39" providerId="ADAL" clId="{B1F3AED0-C55E-4316-98C8-CAB0E870A9CF}" dt="2022-12-28T22:39:33.448" v="2610" actId="47"/>
        <pc:sldMkLst>
          <pc:docMk/>
          <pc:sldMk cId="4288815924" sldId="285"/>
        </pc:sldMkLst>
        <pc:spChg chg="mod">
          <ac:chgData name="Diede, Cate" userId="3cd903af-942f-4730-b2ff-60926766dd39" providerId="ADAL" clId="{B1F3AED0-C55E-4316-98C8-CAB0E870A9CF}" dt="2022-12-23T19:48:49.426" v="1008" actId="20577"/>
          <ac:spMkLst>
            <pc:docMk/>
            <pc:sldMk cId="4288815924" sldId="285"/>
            <ac:spMk id="2" creationId="{63CCCC39-3D68-4D73-BBFD-619B6092F13F}"/>
          </ac:spMkLst>
        </pc:spChg>
        <pc:spChg chg="add del mod">
          <ac:chgData name="Diede, Cate" userId="3cd903af-942f-4730-b2ff-60926766dd39" providerId="ADAL" clId="{B1F3AED0-C55E-4316-98C8-CAB0E870A9CF}" dt="2022-12-23T19:48:56.084" v="1012"/>
          <ac:spMkLst>
            <pc:docMk/>
            <pc:sldMk cId="4288815924" sldId="285"/>
            <ac:spMk id="3" creationId="{91B88EBA-252A-47D2-A943-822F7D4E75DC}"/>
          </ac:spMkLst>
        </pc:spChg>
        <pc:spChg chg="add del">
          <ac:chgData name="Diede, Cate" userId="3cd903af-942f-4730-b2ff-60926766dd39" providerId="ADAL" clId="{B1F3AED0-C55E-4316-98C8-CAB0E870A9CF}" dt="2022-12-23T19:48:56.084" v="1012"/>
          <ac:spMkLst>
            <pc:docMk/>
            <pc:sldMk cId="4288815924" sldId="285"/>
            <ac:spMk id="5" creationId="{E70E6E06-462B-4209-95F7-7A0DD9F5A998}"/>
          </ac:spMkLst>
        </pc:spChg>
        <pc:spChg chg="add del mod">
          <ac:chgData name="Diede, Cate" userId="3cd903af-942f-4730-b2ff-60926766dd39" providerId="ADAL" clId="{B1F3AED0-C55E-4316-98C8-CAB0E870A9CF}" dt="2022-12-23T19:48:55.517" v="1011"/>
          <ac:spMkLst>
            <pc:docMk/>
            <pc:sldMk cId="4288815924" sldId="285"/>
            <ac:spMk id="7" creationId="{C790B7E3-918A-4113-9327-0706971669B4}"/>
          </ac:spMkLst>
        </pc:spChg>
        <pc:graphicFrameChg chg="add del mod">
          <ac:chgData name="Diede, Cate" userId="3cd903af-942f-4730-b2ff-60926766dd39" providerId="ADAL" clId="{B1F3AED0-C55E-4316-98C8-CAB0E870A9CF}" dt="2022-12-23T19:48:56.084" v="1012"/>
          <ac:graphicFrameMkLst>
            <pc:docMk/>
            <pc:sldMk cId="4288815924" sldId="285"/>
            <ac:graphicFrameMk id="4" creationId="{7C05380B-2A52-48A5-A469-F47A86C19BAF}"/>
          </ac:graphicFrameMkLst>
        </pc:graphicFrameChg>
        <pc:graphicFrameChg chg="add del mod">
          <ac:chgData name="Diede, Cate" userId="3cd903af-942f-4730-b2ff-60926766dd39" providerId="ADAL" clId="{B1F3AED0-C55E-4316-98C8-CAB0E870A9CF}" dt="2022-12-23T19:48:55.517" v="1011"/>
          <ac:graphicFrameMkLst>
            <pc:docMk/>
            <pc:sldMk cId="4288815924" sldId="285"/>
            <ac:graphicFrameMk id="6" creationId="{D841543B-114A-47F2-BCA1-D66772953BDE}"/>
          </ac:graphicFrameMkLst>
        </pc:graphicFrameChg>
      </pc:sldChg>
      <pc:sldChg chg="addSp delSp modSp mod modNotesTx">
        <pc:chgData name="Diede, Cate" userId="3cd903af-942f-4730-b2ff-60926766dd39" providerId="ADAL" clId="{B1F3AED0-C55E-4316-98C8-CAB0E870A9CF}" dt="2022-12-29T15:44:42.315" v="3337" actId="20577"/>
        <pc:sldMkLst>
          <pc:docMk/>
          <pc:sldMk cId="648921219" sldId="286"/>
        </pc:sldMkLst>
        <pc:spChg chg="del">
          <ac:chgData name="Diede, Cate" userId="3cd903af-942f-4730-b2ff-60926766dd39" providerId="ADAL" clId="{B1F3AED0-C55E-4316-98C8-CAB0E870A9CF}" dt="2022-12-28T22:06:54.425" v="2530" actId="478"/>
          <ac:spMkLst>
            <pc:docMk/>
            <pc:sldMk cId="648921219" sldId="286"/>
            <ac:spMk id="2" creationId="{5B9CF3AD-1041-4A10-A67B-725414FD4E88}"/>
          </ac:spMkLst>
        </pc:spChg>
        <pc:spChg chg="add del mod">
          <ac:chgData name="Diede, Cate" userId="3cd903af-942f-4730-b2ff-60926766dd39" providerId="ADAL" clId="{B1F3AED0-C55E-4316-98C8-CAB0E870A9CF}" dt="2022-12-28T22:06:57.642" v="2531" actId="478"/>
          <ac:spMkLst>
            <pc:docMk/>
            <pc:sldMk cId="648921219" sldId="286"/>
            <ac:spMk id="4" creationId="{758BAC7B-89D2-4E56-9020-610F027983DE}"/>
          </ac:spMkLst>
        </pc:spChg>
        <pc:picChg chg="add mod">
          <ac:chgData name="Diede, Cate" userId="3cd903af-942f-4730-b2ff-60926766dd39" providerId="ADAL" clId="{B1F3AED0-C55E-4316-98C8-CAB0E870A9CF}" dt="2022-12-29T15:38:03.196" v="3034" actId="1076"/>
          <ac:picMkLst>
            <pc:docMk/>
            <pc:sldMk cId="648921219" sldId="286"/>
            <ac:picMk id="3" creationId="{0DE44C1D-0FBD-44E0-A374-3B94F5EA5FBF}"/>
          </ac:picMkLst>
        </pc:picChg>
        <pc:picChg chg="del mod">
          <ac:chgData name="Diede, Cate" userId="3cd903af-942f-4730-b2ff-60926766dd39" providerId="ADAL" clId="{B1F3AED0-C55E-4316-98C8-CAB0E870A9CF}" dt="2022-12-28T22:22:39.170" v="2600" actId="478"/>
          <ac:picMkLst>
            <pc:docMk/>
            <pc:sldMk cId="648921219" sldId="286"/>
            <ac:picMk id="6" creationId="{60684072-6672-44E4-8E5B-0CEED0B2E13E}"/>
          </ac:picMkLst>
        </pc:picChg>
        <pc:picChg chg="add del mod">
          <ac:chgData name="Diede, Cate" userId="3cd903af-942f-4730-b2ff-60926766dd39" providerId="ADAL" clId="{B1F3AED0-C55E-4316-98C8-CAB0E870A9CF}" dt="2022-12-28T22:24:39.235" v="2603" actId="478"/>
          <ac:picMkLst>
            <pc:docMk/>
            <pc:sldMk cId="648921219" sldId="286"/>
            <ac:picMk id="7" creationId="{36DCF069-940A-4E00-A324-4E3A2909FA09}"/>
          </ac:picMkLst>
        </pc:picChg>
        <pc:picChg chg="add del mod">
          <ac:chgData name="Diede, Cate" userId="3cd903af-942f-4730-b2ff-60926766dd39" providerId="ADAL" clId="{B1F3AED0-C55E-4316-98C8-CAB0E870A9CF}" dt="2022-12-29T15:36:06.580" v="3032" actId="478"/>
          <ac:picMkLst>
            <pc:docMk/>
            <pc:sldMk cId="648921219" sldId="286"/>
            <ac:picMk id="9" creationId="{559B4A22-5817-4AFD-B0A5-989B4585D0E5}"/>
          </ac:picMkLst>
        </pc:picChg>
      </pc:sldChg>
      <pc:sldChg chg="modSp mod">
        <pc:chgData name="Diede, Cate" userId="3cd903af-942f-4730-b2ff-60926766dd39" providerId="ADAL" clId="{B1F3AED0-C55E-4316-98C8-CAB0E870A9CF}" dt="2022-12-28T22:08:22.206" v="2591" actId="27636"/>
        <pc:sldMkLst>
          <pc:docMk/>
          <pc:sldMk cId="3192078250" sldId="287"/>
        </pc:sldMkLst>
        <pc:spChg chg="mod">
          <ac:chgData name="Diede, Cate" userId="3cd903af-942f-4730-b2ff-60926766dd39" providerId="ADAL" clId="{B1F3AED0-C55E-4316-98C8-CAB0E870A9CF}" dt="2022-12-28T22:08:22.206" v="2591" actId="27636"/>
          <ac:spMkLst>
            <pc:docMk/>
            <pc:sldMk cId="3192078250" sldId="287"/>
            <ac:spMk id="2" creationId="{5B9CF3AD-1041-4A10-A67B-725414FD4E88}"/>
          </ac:spMkLst>
        </pc:spChg>
      </pc:sldChg>
      <pc:sldChg chg="addSp modSp new mod modNotesTx">
        <pc:chgData name="Diede, Cate" userId="3cd903af-942f-4730-b2ff-60926766dd39" providerId="ADAL" clId="{B1F3AED0-C55E-4316-98C8-CAB0E870A9CF}" dt="2022-12-30T15:36:20.285" v="4477" actId="20577"/>
        <pc:sldMkLst>
          <pc:docMk/>
          <pc:sldMk cId="3999080354" sldId="288"/>
        </pc:sldMkLst>
        <pc:spChg chg="mod">
          <ac:chgData name="Diede, Cate" userId="3cd903af-942f-4730-b2ff-60926766dd39" providerId="ADAL" clId="{B1F3AED0-C55E-4316-98C8-CAB0E870A9CF}" dt="2022-12-29T15:45:03.159" v="3350" actId="20577"/>
          <ac:spMkLst>
            <pc:docMk/>
            <pc:sldMk cId="3999080354" sldId="288"/>
            <ac:spMk id="2" creationId="{246AE076-6483-44FB-AD10-F9C88200EC1D}"/>
          </ac:spMkLst>
        </pc:spChg>
        <pc:spChg chg="add mod">
          <ac:chgData name="Diede, Cate" userId="3cd903af-942f-4730-b2ff-60926766dd39" providerId="ADAL" clId="{B1F3AED0-C55E-4316-98C8-CAB0E870A9CF}" dt="2022-12-29T15:50:25.098" v="3898" actId="20577"/>
          <ac:spMkLst>
            <pc:docMk/>
            <pc:sldMk cId="3999080354" sldId="288"/>
            <ac:spMk id="3" creationId="{F82EC4FD-ED3F-4CD0-9767-ECCBA79C60D5}"/>
          </ac:spMkLst>
        </pc:spChg>
      </pc:sldChg>
      <pc:sldChg chg="modSp mod">
        <pc:chgData name="Diede, Cate" userId="3cd903af-942f-4730-b2ff-60926766dd39" providerId="ADAL" clId="{B1F3AED0-C55E-4316-98C8-CAB0E870A9CF}" dt="2022-12-29T17:37:59.252" v="3903" actId="27636"/>
        <pc:sldMkLst>
          <pc:docMk/>
          <pc:sldMk cId="2148606291" sldId="289"/>
        </pc:sldMkLst>
        <pc:spChg chg="mod">
          <ac:chgData name="Diede, Cate" userId="3cd903af-942f-4730-b2ff-60926766dd39" providerId="ADAL" clId="{B1F3AED0-C55E-4316-98C8-CAB0E870A9CF}" dt="2022-12-29T17:37:59.252" v="3903" actId="27636"/>
          <ac:spMkLst>
            <pc:docMk/>
            <pc:sldMk cId="2148606291" sldId="289"/>
            <ac:spMk id="7" creationId="{F0F8B528-6914-40D0-8BBD-ACE47B526072}"/>
          </ac:spMkLst>
        </pc:spChg>
        <pc:spChg chg="mod">
          <ac:chgData name="Diede, Cate" userId="3cd903af-942f-4730-b2ff-60926766dd39" providerId="ADAL" clId="{B1F3AED0-C55E-4316-98C8-CAB0E870A9CF}" dt="2022-12-29T17:37:59.244" v="3899" actId="27636"/>
          <ac:spMkLst>
            <pc:docMk/>
            <pc:sldMk cId="2148606291" sldId="289"/>
            <ac:spMk id="11" creationId="{E11056EF-3B3B-439E-B2CD-E66F34155F44}"/>
          </ac:spMkLst>
        </pc:spChg>
        <pc:spChg chg="mod">
          <ac:chgData name="Diede, Cate" userId="3cd903af-942f-4730-b2ff-60926766dd39" providerId="ADAL" clId="{B1F3AED0-C55E-4316-98C8-CAB0E870A9CF}" dt="2022-12-29T17:37:59.248" v="3901" actId="27636"/>
          <ac:spMkLst>
            <pc:docMk/>
            <pc:sldMk cId="2148606291" sldId="289"/>
            <ac:spMk id="13" creationId="{7CC869AB-9B72-4C90-BAD4-7B2B7A28A3CF}"/>
          </ac:spMkLst>
        </pc:spChg>
        <pc:spChg chg="mod">
          <ac:chgData name="Diede, Cate" userId="3cd903af-942f-4730-b2ff-60926766dd39" providerId="ADAL" clId="{B1F3AED0-C55E-4316-98C8-CAB0E870A9CF}" dt="2022-12-29T17:37:59.251" v="3902" actId="27636"/>
          <ac:spMkLst>
            <pc:docMk/>
            <pc:sldMk cId="2148606291" sldId="289"/>
            <ac:spMk id="15" creationId="{FBA85C11-233D-4211-ADF2-CE189B1C17CA}"/>
          </ac:spMkLst>
        </pc:spChg>
        <pc:spChg chg="mod">
          <ac:chgData name="Diede, Cate" userId="3cd903af-942f-4730-b2ff-60926766dd39" providerId="ADAL" clId="{B1F3AED0-C55E-4316-98C8-CAB0E870A9CF}" dt="2022-12-29T17:37:59.247" v="3900" actId="27636"/>
          <ac:spMkLst>
            <pc:docMk/>
            <pc:sldMk cId="2148606291" sldId="289"/>
            <ac:spMk id="26" creationId="{23EBB68D-A226-474A-A745-453739C90426}"/>
          </ac:spMkLst>
        </pc:spChg>
      </pc:sldChg>
      <pc:sldMasterChg chg="del delSldLayout">
        <pc:chgData name="Diede, Cate" userId="3cd903af-942f-4730-b2ff-60926766dd39" providerId="ADAL" clId="{B1F3AED0-C55E-4316-98C8-CAB0E870A9CF}" dt="2022-12-22T19:15:38.329" v="86" actId="47"/>
        <pc:sldMasterMkLst>
          <pc:docMk/>
          <pc:sldMasterMk cId="2345567333" sldId="2147483660"/>
        </pc:sldMasterMkLst>
        <pc:sldLayoutChg chg="del">
          <pc:chgData name="Diede, Cate" userId="3cd903af-942f-4730-b2ff-60926766dd39" providerId="ADAL" clId="{B1F3AED0-C55E-4316-98C8-CAB0E870A9CF}" dt="2022-12-22T19:15:38.329" v="86" actId="47"/>
          <pc:sldLayoutMkLst>
            <pc:docMk/>
            <pc:sldMasterMk cId="2345567333" sldId="2147483660"/>
            <pc:sldLayoutMk cId="3561637223" sldId="2147483661"/>
          </pc:sldLayoutMkLst>
        </pc:sldLayoutChg>
        <pc:sldLayoutChg chg="del">
          <pc:chgData name="Diede, Cate" userId="3cd903af-942f-4730-b2ff-60926766dd39" providerId="ADAL" clId="{B1F3AED0-C55E-4316-98C8-CAB0E870A9CF}" dt="2022-12-22T19:15:38.329" v="86" actId="47"/>
          <pc:sldLayoutMkLst>
            <pc:docMk/>
            <pc:sldMasterMk cId="2345567333" sldId="2147483660"/>
            <pc:sldLayoutMk cId="1728238652" sldId="2147483662"/>
          </pc:sldLayoutMkLst>
        </pc:sldLayoutChg>
        <pc:sldLayoutChg chg="del">
          <pc:chgData name="Diede, Cate" userId="3cd903af-942f-4730-b2ff-60926766dd39" providerId="ADAL" clId="{B1F3AED0-C55E-4316-98C8-CAB0E870A9CF}" dt="2022-12-22T19:15:38.329" v="86" actId="47"/>
          <pc:sldLayoutMkLst>
            <pc:docMk/>
            <pc:sldMasterMk cId="2345567333" sldId="2147483660"/>
            <pc:sldLayoutMk cId="3368382423" sldId="2147483663"/>
          </pc:sldLayoutMkLst>
        </pc:sldLayoutChg>
        <pc:sldLayoutChg chg="del">
          <pc:chgData name="Diede, Cate" userId="3cd903af-942f-4730-b2ff-60926766dd39" providerId="ADAL" clId="{B1F3AED0-C55E-4316-98C8-CAB0E870A9CF}" dt="2022-12-22T19:15:38.329" v="86" actId="47"/>
          <pc:sldLayoutMkLst>
            <pc:docMk/>
            <pc:sldMasterMk cId="2345567333" sldId="2147483660"/>
            <pc:sldLayoutMk cId="1210695365" sldId="2147483664"/>
          </pc:sldLayoutMkLst>
        </pc:sldLayoutChg>
        <pc:sldLayoutChg chg="del">
          <pc:chgData name="Diede, Cate" userId="3cd903af-942f-4730-b2ff-60926766dd39" providerId="ADAL" clId="{B1F3AED0-C55E-4316-98C8-CAB0E870A9CF}" dt="2022-12-22T19:15:38.329" v="86" actId="47"/>
          <pc:sldLayoutMkLst>
            <pc:docMk/>
            <pc:sldMasterMk cId="2345567333" sldId="2147483660"/>
            <pc:sldLayoutMk cId="805661058" sldId="2147483665"/>
          </pc:sldLayoutMkLst>
        </pc:sldLayoutChg>
        <pc:sldLayoutChg chg="del">
          <pc:chgData name="Diede, Cate" userId="3cd903af-942f-4730-b2ff-60926766dd39" providerId="ADAL" clId="{B1F3AED0-C55E-4316-98C8-CAB0E870A9CF}" dt="2022-12-22T19:15:38.329" v="86" actId="47"/>
          <pc:sldLayoutMkLst>
            <pc:docMk/>
            <pc:sldMasterMk cId="2345567333" sldId="2147483660"/>
            <pc:sldLayoutMk cId="3159179881" sldId="2147483666"/>
          </pc:sldLayoutMkLst>
        </pc:sldLayoutChg>
        <pc:sldLayoutChg chg="del">
          <pc:chgData name="Diede, Cate" userId="3cd903af-942f-4730-b2ff-60926766dd39" providerId="ADAL" clId="{B1F3AED0-C55E-4316-98C8-CAB0E870A9CF}" dt="2022-12-22T19:15:38.329" v="86" actId="47"/>
          <pc:sldLayoutMkLst>
            <pc:docMk/>
            <pc:sldMasterMk cId="2345567333" sldId="2147483660"/>
            <pc:sldLayoutMk cId="3822999586" sldId="2147483667"/>
          </pc:sldLayoutMkLst>
        </pc:sldLayoutChg>
        <pc:sldLayoutChg chg="del">
          <pc:chgData name="Diede, Cate" userId="3cd903af-942f-4730-b2ff-60926766dd39" providerId="ADAL" clId="{B1F3AED0-C55E-4316-98C8-CAB0E870A9CF}" dt="2022-12-22T19:15:38.329" v="86" actId="47"/>
          <pc:sldLayoutMkLst>
            <pc:docMk/>
            <pc:sldMasterMk cId="2345567333" sldId="2147483660"/>
            <pc:sldLayoutMk cId="175767735" sldId="2147483668"/>
          </pc:sldLayoutMkLst>
        </pc:sldLayoutChg>
        <pc:sldLayoutChg chg="del">
          <pc:chgData name="Diede, Cate" userId="3cd903af-942f-4730-b2ff-60926766dd39" providerId="ADAL" clId="{B1F3AED0-C55E-4316-98C8-CAB0E870A9CF}" dt="2022-12-22T19:15:38.329" v="86" actId="47"/>
          <pc:sldLayoutMkLst>
            <pc:docMk/>
            <pc:sldMasterMk cId="2345567333" sldId="2147483660"/>
            <pc:sldLayoutMk cId="3223973718" sldId="2147483669"/>
          </pc:sldLayoutMkLst>
        </pc:sldLayoutChg>
        <pc:sldLayoutChg chg="del">
          <pc:chgData name="Diede, Cate" userId="3cd903af-942f-4730-b2ff-60926766dd39" providerId="ADAL" clId="{B1F3AED0-C55E-4316-98C8-CAB0E870A9CF}" dt="2022-12-22T19:15:38.329" v="86" actId="47"/>
          <pc:sldLayoutMkLst>
            <pc:docMk/>
            <pc:sldMasterMk cId="2345567333" sldId="2147483660"/>
            <pc:sldLayoutMk cId="3120786663" sldId="2147483670"/>
          </pc:sldLayoutMkLst>
        </pc:sldLayoutChg>
        <pc:sldLayoutChg chg="del">
          <pc:chgData name="Diede, Cate" userId="3cd903af-942f-4730-b2ff-60926766dd39" providerId="ADAL" clId="{B1F3AED0-C55E-4316-98C8-CAB0E870A9CF}" dt="2022-12-22T19:15:38.329" v="86" actId="47"/>
          <pc:sldLayoutMkLst>
            <pc:docMk/>
            <pc:sldMasterMk cId="2345567333" sldId="2147483660"/>
            <pc:sldLayoutMk cId="1684689512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B27165-5458-47C5-9EDA-A0A627CB8247}" type="datetimeFigureOut">
              <a:rPr lang="en-US" smtClean="0"/>
              <a:t>03/21/2023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CFE2F18-F011-4D02-8F47-0B79C5880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9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49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E2F18-F011-4D02-8F47-0B79C58803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546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96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58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79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E2F18-F011-4D02-8F47-0B79C58803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756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0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0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2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07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2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26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E2F18-F011-4D02-8F47-0B79C58803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720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33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7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800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E2F18-F011-4D02-8F47-0B79C58803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726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3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831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713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E2F18-F011-4D02-8F47-0B79C58803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8189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07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8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13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684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E2F18-F011-4D02-8F47-0B79C58803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4550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983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25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42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92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168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61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67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91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2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E2F18-F011-4D02-8F47-0B79C58803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454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83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60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2F18-F011-4D02-8F47-0B79C58803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7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4BE-D65E-4AF2-9237-3FCB66334288}" type="datetimeFigureOut">
              <a:rPr lang="en-US" smtClean="0"/>
              <a:t>03/21/2023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949E-A2A7-4B35-B752-043197B2E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4BE-D65E-4AF2-9237-3FCB66334288}" type="datetimeFigureOut">
              <a:rPr lang="en-US" smtClean="0"/>
              <a:t>03/21/2023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949E-A2A7-4B35-B752-043197B2E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4BE-D65E-4AF2-9237-3FCB66334288}" type="datetimeFigureOut">
              <a:rPr lang="en-US" smtClean="0"/>
              <a:t>03/21/2023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949E-A2A7-4B35-B752-043197B2E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A6FE-9F56-40E5-BBA6-0B630FE22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687" y="560992"/>
            <a:ext cx="8071749" cy="1004057"/>
          </a:xfrm>
        </p:spPr>
        <p:txBody>
          <a:bodyPr anchor="b">
            <a:normAutofit/>
          </a:bodyPr>
          <a:lstStyle>
            <a:lvl1pPr algn="l">
              <a:defRPr sz="375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F1E879-9DF7-4DA7-85AC-CB56A8C09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686" y="1810871"/>
            <a:ext cx="7973780" cy="471667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31365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006BC-654D-4398-BB52-44965C9C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4923" y="5942542"/>
            <a:ext cx="2057400" cy="153135"/>
          </a:xfrm>
        </p:spPr>
        <p:txBody>
          <a:bodyPr/>
          <a:lstStyle>
            <a:lvl1pPr>
              <a:defRPr>
                <a:solidFill>
                  <a:srgbClr val="4C1959"/>
                </a:solidFill>
              </a:defRPr>
            </a:lvl1pPr>
          </a:lstStyle>
          <a:p>
            <a:fld id="{9EC83871-7464-427B-B6D7-A5E8F38202AB}" type="datetime1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33390-B4DE-4B11-A7FB-79925DE8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C195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73001-7276-491C-9F48-01FA5E71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C1959"/>
                </a:solidFill>
              </a:defRPr>
            </a:lvl1pPr>
          </a:lstStyle>
          <a:p>
            <a:fld id="{AF24F759-2890-4717-B1AF-E04CADEEA4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1986FB-BF6D-4B98-ACDD-AD2C255FA969}"/>
              </a:ext>
            </a:extLst>
          </p:cNvPr>
          <p:cNvCxnSpPr/>
          <p:nvPr userDrawn="1"/>
        </p:nvCxnSpPr>
        <p:spPr>
          <a:xfrm>
            <a:off x="697953" y="1640756"/>
            <a:ext cx="2804922" cy="0"/>
          </a:xfrm>
          <a:prstGeom prst="line">
            <a:avLst/>
          </a:prstGeom>
          <a:ln w="7239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ED13A07-F0A8-43F7-B682-245A3F0AE53C}"/>
              </a:ext>
            </a:extLst>
          </p:cNvPr>
          <p:cNvCxnSpPr>
            <a:cxnSpLocks/>
          </p:cNvCxnSpPr>
          <p:nvPr userDrawn="1"/>
        </p:nvCxnSpPr>
        <p:spPr>
          <a:xfrm>
            <a:off x="379546" y="3437723"/>
            <a:ext cx="8415376" cy="0"/>
          </a:xfrm>
          <a:prstGeom prst="line">
            <a:avLst/>
          </a:prstGeom>
          <a:ln w="7239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5626E3A0-4546-4CF6-A4F2-DEF7D1CD1FF9}"/>
              </a:ext>
            </a:extLst>
          </p:cNvPr>
          <p:cNvSpPr/>
          <p:nvPr userDrawn="1"/>
        </p:nvSpPr>
        <p:spPr>
          <a:xfrm>
            <a:off x="1069265" y="2806787"/>
            <a:ext cx="946404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7E2518BE-4FE7-462F-896E-F7A1045CBC7F}"/>
              </a:ext>
            </a:extLst>
          </p:cNvPr>
          <p:cNvSpPr/>
          <p:nvPr userDrawn="1"/>
        </p:nvSpPr>
        <p:spPr>
          <a:xfrm>
            <a:off x="7114493" y="2806787"/>
            <a:ext cx="946404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D13B079D-42A1-4B9D-A7F1-282A0DD6008D}"/>
              </a:ext>
            </a:extLst>
          </p:cNvPr>
          <p:cNvSpPr/>
          <p:nvPr userDrawn="1"/>
        </p:nvSpPr>
        <p:spPr>
          <a:xfrm>
            <a:off x="2585902" y="2806787"/>
            <a:ext cx="946404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5265D1BF-A6B7-4058-A96A-F0F1C76D8517}"/>
              </a:ext>
            </a:extLst>
          </p:cNvPr>
          <p:cNvSpPr/>
          <p:nvPr userDrawn="1"/>
        </p:nvSpPr>
        <p:spPr>
          <a:xfrm>
            <a:off x="4095432" y="2806787"/>
            <a:ext cx="946404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0A1987E3-E256-4CF7-9FE6-0446D4E40179}"/>
              </a:ext>
            </a:extLst>
          </p:cNvPr>
          <p:cNvSpPr/>
          <p:nvPr userDrawn="1"/>
        </p:nvSpPr>
        <p:spPr>
          <a:xfrm>
            <a:off x="5604962" y="2806787"/>
            <a:ext cx="946404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5" name="Text Placeholder 45">
            <a:extLst>
              <a:ext uri="{FF2B5EF4-FFF2-40B4-BE49-F238E27FC236}">
                <a16:creationId xmlns:a16="http://schemas.microsoft.com/office/drawing/2014/main" id="{62F3EA0C-FA8C-40D1-9BE6-30DACB1AB5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9967" y="3121174"/>
            <a:ext cx="945000" cy="593725"/>
          </a:xfrm>
        </p:spPr>
        <p:txBody>
          <a:bodyPr anchor="b" anchorCtr="0"/>
          <a:lstStyle>
            <a:lvl1pPr marL="0" indent="0" algn="ctr">
              <a:buNone/>
              <a:defRPr lang="ru-RU" sz="225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26" name="Text Placeholder 47">
            <a:extLst>
              <a:ext uri="{FF2B5EF4-FFF2-40B4-BE49-F238E27FC236}">
                <a16:creationId xmlns:a16="http://schemas.microsoft.com/office/drawing/2014/main" id="{B62F6384-D912-4754-AC82-81F6ED586B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9967" y="3587676"/>
            <a:ext cx="945000" cy="243215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2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127" name="Text Placeholder 45">
            <a:extLst>
              <a:ext uri="{FF2B5EF4-FFF2-40B4-BE49-F238E27FC236}">
                <a16:creationId xmlns:a16="http://schemas.microsoft.com/office/drawing/2014/main" id="{E4557023-E1DB-4099-92BE-5DD6EDC0A5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15195" y="3121174"/>
            <a:ext cx="945000" cy="593725"/>
          </a:xfrm>
        </p:spPr>
        <p:txBody>
          <a:bodyPr anchor="b" anchorCtr="0"/>
          <a:lstStyle>
            <a:lvl1pPr marL="0" indent="0" algn="ctr">
              <a:buNone/>
              <a:defRPr lang="ru-RU" sz="225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28" name="Text Placeholder 47">
            <a:extLst>
              <a:ext uri="{FF2B5EF4-FFF2-40B4-BE49-F238E27FC236}">
                <a16:creationId xmlns:a16="http://schemas.microsoft.com/office/drawing/2014/main" id="{1394A278-B5EB-4D0C-B858-6C4854D605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15195" y="3587676"/>
            <a:ext cx="945000" cy="243215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2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129" name="Text Placeholder 45">
            <a:extLst>
              <a:ext uri="{FF2B5EF4-FFF2-40B4-BE49-F238E27FC236}">
                <a16:creationId xmlns:a16="http://schemas.microsoft.com/office/drawing/2014/main" id="{9A0EBBF7-4D6F-4416-9A72-43656E408A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81274" y="3121174"/>
            <a:ext cx="945000" cy="593725"/>
          </a:xfrm>
        </p:spPr>
        <p:txBody>
          <a:bodyPr anchor="b" anchorCtr="0"/>
          <a:lstStyle>
            <a:lvl1pPr marL="0" indent="0" algn="ctr">
              <a:buNone/>
              <a:defRPr lang="ru-RU" sz="225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0" name="Text Placeholder 47">
            <a:extLst>
              <a:ext uri="{FF2B5EF4-FFF2-40B4-BE49-F238E27FC236}">
                <a16:creationId xmlns:a16="http://schemas.microsoft.com/office/drawing/2014/main" id="{E1D2E97C-7283-4D56-B845-31416A53E3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81274" y="3587676"/>
            <a:ext cx="945000" cy="243215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2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131" name="Text Placeholder 45">
            <a:extLst>
              <a:ext uri="{FF2B5EF4-FFF2-40B4-BE49-F238E27FC236}">
                <a16:creationId xmlns:a16="http://schemas.microsoft.com/office/drawing/2014/main" id="{C7FAD635-CC52-4D35-948F-3C282B8B1D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92581" y="3121174"/>
            <a:ext cx="945000" cy="593725"/>
          </a:xfrm>
        </p:spPr>
        <p:txBody>
          <a:bodyPr anchor="b" anchorCtr="0"/>
          <a:lstStyle>
            <a:lvl1pPr marL="0" indent="0" algn="ctr">
              <a:buNone/>
              <a:defRPr lang="ru-RU" sz="225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2" name="Text Placeholder 47">
            <a:extLst>
              <a:ext uri="{FF2B5EF4-FFF2-40B4-BE49-F238E27FC236}">
                <a16:creationId xmlns:a16="http://schemas.microsoft.com/office/drawing/2014/main" id="{03B8B604-1193-4627-A082-F0D9A60542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92581" y="3587676"/>
            <a:ext cx="945000" cy="243215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2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133" name="Text Placeholder 45">
            <a:extLst>
              <a:ext uri="{FF2B5EF4-FFF2-40B4-BE49-F238E27FC236}">
                <a16:creationId xmlns:a16="http://schemas.microsoft.com/office/drawing/2014/main" id="{BCD8CA83-EDAF-4BB0-B4B2-ACB5B3FABA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03888" y="3121174"/>
            <a:ext cx="945000" cy="593725"/>
          </a:xfrm>
        </p:spPr>
        <p:txBody>
          <a:bodyPr anchor="b" anchorCtr="0"/>
          <a:lstStyle>
            <a:lvl1pPr marL="0" indent="0" algn="ctr">
              <a:buNone/>
              <a:defRPr lang="ru-RU" sz="225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4" name="Text Placeholder 47">
            <a:extLst>
              <a:ext uri="{FF2B5EF4-FFF2-40B4-BE49-F238E27FC236}">
                <a16:creationId xmlns:a16="http://schemas.microsoft.com/office/drawing/2014/main" id="{9E430891-2780-4B5A-85BC-72B8844790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03888" y="3587676"/>
            <a:ext cx="945000" cy="243215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2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A3E97EF-FE6B-480C-959B-7280D4585FF1}"/>
              </a:ext>
            </a:extLst>
          </p:cNvPr>
          <p:cNvCxnSpPr/>
          <p:nvPr userDrawn="1"/>
        </p:nvCxnSpPr>
        <p:spPr>
          <a:xfrm>
            <a:off x="995405" y="4723438"/>
            <a:ext cx="109728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F3B62EE-A564-46ED-B447-638921DB62E8}"/>
              </a:ext>
            </a:extLst>
          </p:cNvPr>
          <p:cNvCxnSpPr/>
          <p:nvPr userDrawn="1"/>
        </p:nvCxnSpPr>
        <p:spPr>
          <a:xfrm>
            <a:off x="7041833" y="4720097"/>
            <a:ext cx="109728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D3A1797-7173-43F0-96BB-5B2509B07D40}"/>
              </a:ext>
            </a:extLst>
          </p:cNvPr>
          <p:cNvCxnSpPr/>
          <p:nvPr userDrawn="1"/>
        </p:nvCxnSpPr>
        <p:spPr>
          <a:xfrm>
            <a:off x="2507012" y="4720097"/>
            <a:ext cx="109728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8F57D6FD-153E-4271-A26B-6B7B47B56BC4}"/>
              </a:ext>
            </a:extLst>
          </p:cNvPr>
          <p:cNvCxnSpPr/>
          <p:nvPr userDrawn="1"/>
        </p:nvCxnSpPr>
        <p:spPr>
          <a:xfrm>
            <a:off x="4018619" y="4720097"/>
            <a:ext cx="109728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DECBFAE-DE37-481F-AC90-D235D81CA640}"/>
              </a:ext>
            </a:extLst>
          </p:cNvPr>
          <p:cNvCxnSpPr/>
          <p:nvPr userDrawn="1"/>
        </p:nvCxnSpPr>
        <p:spPr>
          <a:xfrm>
            <a:off x="5530226" y="4719186"/>
            <a:ext cx="109728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Picture Placeholder 60">
            <a:extLst>
              <a:ext uri="{FF2B5EF4-FFF2-40B4-BE49-F238E27FC236}">
                <a16:creationId xmlns:a16="http://schemas.microsoft.com/office/drawing/2014/main" id="{AC1E6DBA-4961-406D-AC16-A1FBE347F6B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923488" y="869401"/>
            <a:ext cx="726948" cy="969264"/>
          </a:xfrm>
          <a:prstGeom prst="ellipse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52" name="Text Placeholder 150">
            <a:extLst>
              <a:ext uri="{FF2B5EF4-FFF2-40B4-BE49-F238E27FC236}">
                <a16:creationId xmlns:a16="http://schemas.microsoft.com/office/drawing/2014/main" id="{AF955F46-550D-4FBD-949A-CAB1780A81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6295" y="4789894"/>
            <a:ext cx="1255500" cy="115144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5" name="Text Placeholder 153">
            <a:extLst>
              <a:ext uri="{FF2B5EF4-FFF2-40B4-BE49-F238E27FC236}">
                <a16:creationId xmlns:a16="http://schemas.microsoft.com/office/drawing/2014/main" id="{7EA772E2-9F56-4EFF-9C41-27E673E9051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1746" y="4174900"/>
            <a:ext cx="1350000" cy="581767"/>
          </a:xfrm>
        </p:spPr>
        <p:txBody>
          <a:bodyPr>
            <a:noAutofit/>
          </a:bodyPr>
          <a:lstStyle>
            <a:lvl1pPr marL="0" indent="0" algn="ctr">
              <a:buNone/>
              <a:defRPr sz="1875" b="1" i="0">
                <a:solidFill>
                  <a:srgbClr val="313650"/>
                </a:solidFill>
                <a:latin typeface="+mj-lt"/>
              </a:defRPr>
            </a:lvl1pPr>
            <a:lvl2pPr marL="342900" indent="0" algn="ctr">
              <a:buNone/>
              <a:defRPr sz="2250">
                <a:latin typeface="+mj-lt"/>
              </a:defRPr>
            </a:lvl2pPr>
            <a:lvl3pPr marL="685800" indent="0" algn="ctr">
              <a:buNone/>
              <a:defRPr sz="2250">
                <a:latin typeface="+mj-lt"/>
              </a:defRPr>
            </a:lvl3pPr>
            <a:lvl4pPr marL="1028700" indent="0" algn="ctr">
              <a:buNone/>
              <a:defRPr sz="2250">
                <a:latin typeface="+mj-lt"/>
              </a:defRPr>
            </a:lvl4pPr>
            <a:lvl5pPr marL="1371600" indent="0" algn="ctr">
              <a:buNone/>
              <a:defRPr sz="2250">
                <a:latin typeface="+mj-lt"/>
              </a:defRPr>
            </a:lvl5pPr>
          </a:lstStyle>
          <a:p>
            <a:pPr lvl="0"/>
            <a:r>
              <a:rPr lang="en-US" dirty="0"/>
              <a:t>Step 1</a:t>
            </a:r>
            <a:endParaRPr lang="ru-RU" dirty="0"/>
          </a:p>
        </p:txBody>
      </p:sp>
      <p:sp>
        <p:nvSpPr>
          <p:cNvPr id="156" name="Text Placeholder 150">
            <a:extLst>
              <a:ext uri="{FF2B5EF4-FFF2-40B4-BE49-F238E27FC236}">
                <a16:creationId xmlns:a16="http://schemas.microsoft.com/office/drawing/2014/main" id="{9E3D3168-A898-4150-AF7E-862B31691E1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63926" y="4789894"/>
            <a:ext cx="1255500" cy="115144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7" name="Text Placeholder 153">
            <a:extLst>
              <a:ext uri="{FF2B5EF4-FFF2-40B4-BE49-F238E27FC236}">
                <a16:creationId xmlns:a16="http://schemas.microsoft.com/office/drawing/2014/main" id="{BA9C2567-2AF9-4A73-8B7C-5B63B5C2B6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13274" y="4174900"/>
            <a:ext cx="1350000" cy="581767"/>
          </a:xfrm>
        </p:spPr>
        <p:txBody>
          <a:bodyPr>
            <a:noAutofit/>
          </a:bodyPr>
          <a:lstStyle>
            <a:lvl1pPr marL="0" indent="0" algn="ctr">
              <a:buNone/>
              <a:defRPr sz="1875" b="1" i="0">
                <a:solidFill>
                  <a:srgbClr val="313650"/>
                </a:solidFill>
                <a:latin typeface="+mj-lt"/>
              </a:defRPr>
            </a:lvl1pPr>
            <a:lvl2pPr marL="342900" indent="0" algn="ctr">
              <a:buNone/>
              <a:defRPr sz="2250">
                <a:latin typeface="+mj-lt"/>
              </a:defRPr>
            </a:lvl2pPr>
            <a:lvl3pPr marL="685800" indent="0" algn="ctr">
              <a:buNone/>
              <a:defRPr sz="2250">
                <a:latin typeface="+mj-lt"/>
              </a:defRPr>
            </a:lvl3pPr>
            <a:lvl4pPr marL="1028700" indent="0" algn="ctr">
              <a:buNone/>
              <a:defRPr sz="2250">
                <a:latin typeface="+mj-lt"/>
              </a:defRPr>
            </a:lvl4pPr>
            <a:lvl5pPr marL="1371600" indent="0" algn="ctr">
              <a:buNone/>
              <a:defRPr sz="2250">
                <a:latin typeface="+mj-lt"/>
              </a:defRPr>
            </a:lvl5pPr>
          </a:lstStyle>
          <a:p>
            <a:pPr lvl="0"/>
            <a:r>
              <a:rPr lang="en-US" dirty="0"/>
              <a:t>Step 5</a:t>
            </a:r>
            <a:endParaRPr lang="ru-RU" dirty="0"/>
          </a:p>
        </p:txBody>
      </p:sp>
      <p:sp>
        <p:nvSpPr>
          <p:cNvPr id="158" name="Text Placeholder 150">
            <a:extLst>
              <a:ext uri="{FF2B5EF4-FFF2-40B4-BE49-F238E27FC236}">
                <a16:creationId xmlns:a16="http://schemas.microsoft.com/office/drawing/2014/main" id="{DA2B3D14-3067-45E6-9BBE-133B7365D72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28202" y="4789894"/>
            <a:ext cx="1255500" cy="115144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9" name="Text Placeholder 153">
            <a:extLst>
              <a:ext uri="{FF2B5EF4-FFF2-40B4-BE49-F238E27FC236}">
                <a16:creationId xmlns:a16="http://schemas.microsoft.com/office/drawing/2014/main" id="{AD3DE571-16BA-4C29-B339-2DE7A54C11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374628" y="4174900"/>
            <a:ext cx="1350000" cy="581767"/>
          </a:xfrm>
        </p:spPr>
        <p:txBody>
          <a:bodyPr>
            <a:noAutofit/>
          </a:bodyPr>
          <a:lstStyle>
            <a:lvl1pPr marL="0" indent="0" algn="ctr">
              <a:buNone/>
              <a:defRPr sz="1875" b="1" i="0">
                <a:solidFill>
                  <a:srgbClr val="313650"/>
                </a:solidFill>
                <a:latin typeface="+mj-lt"/>
              </a:defRPr>
            </a:lvl1pPr>
            <a:lvl2pPr marL="342900" indent="0" algn="ctr">
              <a:buNone/>
              <a:defRPr sz="2250">
                <a:latin typeface="+mj-lt"/>
              </a:defRPr>
            </a:lvl2pPr>
            <a:lvl3pPr marL="685800" indent="0" algn="ctr">
              <a:buNone/>
              <a:defRPr sz="2250">
                <a:latin typeface="+mj-lt"/>
              </a:defRPr>
            </a:lvl3pPr>
            <a:lvl4pPr marL="1028700" indent="0" algn="ctr">
              <a:buNone/>
              <a:defRPr sz="2250">
                <a:latin typeface="+mj-lt"/>
              </a:defRPr>
            </a:lvl4pPr>
            <a:lvl5pPr marL="1371600" indent="0" algn="ctr">
              <a:buNone/>
              <a:defRPr sz="2250">
                <a:latin typeface="+mj-lt"/>
              </a:defRPr>
            </a:lvl5pPr>
          </a:lstStyle>
          <a:p>
            <a:pPr lvl="0"/>
            <a:r>
              <a:rPr lang="en-US" dirty="0"/>
              <a:t>Step 2</a:t>
            </a:r>
            <a:endParaRPr lang="ru-RU" dirty="0"/>
          </a:p>
        </p:txBody>
      </p:sp>
      <p:sp>
        <p:nvSpPr>
          <p:cNvPr id="160" name="Text Placeholder 150">
            <a:extLst>
              <a:ext uri="{FF2B5EF4-FFF2-40B4-BE49-F238E27FC236}">
                <a16:creationId xmlns:a16="http://schemas.microsoft.com/office/drawing/2014/main" id="{D9FE4127-9BA3-4B00-9BBC-67A05E58DA7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940110" y="4789894"/>
            <a:ext cx="1255500" cy="115144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1" name="Text Placeholder 153">
            <a:extLst>
              <a:ext uri="{FF2B5EF4-FFF2-40B4-BE49-F238E27FC236}">
                <a16:creationId xmlns:a16="http://schemas.microsoft.com/office/drawing/2014/main" id="{88D6F3B6-2D7F-49D3-96A4-AA7B23F2A64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87510" y="4174900"/>
            <a:ext cx="1350000" cy="581767"/>
          </a:xfrm>
        </p:spPr>
        <p:txBody>
          <a:bodyPr>
            <a:noAutofit/>
          </a:bodyPr>
          <a:lstStyle>
            <a:lvl1pPr marL="0" indent="0" algn="ctr">
              <a:buNone/>
              <a:defRPr sz="1875" b="1" i="0">
                <a:solidFill>
                  <a:srgbClr val="313650"/>
                </a:solidFill>
                <a:latin typeface="+mj-lt"/>
              </a:defRPr>
            </a:lvl1pPr>
            <a:lvl2pPr marL="342900" indent="0" algn="ctr">
              <a:buNone/>
              <a:defRPr sz="2250">
                <a:latin typeface="+mj-lt"/>
              </a:defRPr>
            </a:lvl2pPr>
            <a:lvl3pPr marL="685800" indent="0" algn="ctr">
              <a:buNone/>
              <a:defRPr sz="2250">
                <a:latin typeface="+mj-lt"/>
              </a:defRPr>
            </a:lvl3pPr>
            <a:lvl4pPr marL="1028700" indent="0" algn="ctr">
              <a:buNone/>
              <a:defRPr sz="2250">
                <a:latin typeface="+mj-lt"/>
              </a:defRPr>
            </a:lvl4pPr>
            <a:lvl5pPr marL="1371600" indent="0" algn="ctr">
              <a:buNone/>
              <a:defRPr sz="2250">
                <a:latin typeface="+mj-lt"/>
              </a:defRPr>
            </a:lvl5pPr>
          </a:lstStyle>
          <a:p>
            <a:pPr lvl="0"/>
            <a:r>
              <a:rPr lang="en-US" dirty="0"/>
              <a:t>Step 3</a:t>
            </a:r>
            <a:endParaRPr lang="ru-RU" dirty="0"/>
          </a:p>
        </p:txBody>
      </p:sp>
      <p:sp>
        <p:nvSpPr>
          <p:cNvPr id="162" name="Text Placeholder 150">
            <a:extLst>
              <a:ext uri="{FF2B5EF4-FFF2-40B4-BE49-F238E27FC236}">
                <a16:creationId xmlns:a16="http://schemas.microsoft.com/office/drawing/2014/main" id="{E6DF83B4-F73A-46B0-BC1D-074BF03B3B8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52018" y="4789894"/>
            <a:ext cx="1255500" cy="115144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3" name="Text Placeholder 153">
            <a:extLst>
              <a:ext uri="{FF2B5EF4-FFF2-40B4-BE49-F238E27FC236}">
                <a16:creationId xmlns:a16="http://schemas.microsoft.com/office/drawing/2014/main" id="{45821A5A-E756-4A87-B0C8-A23317B4EFF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00392" y="4174900"/>
            <a:ext cx="1350000" cy="581767"/>
          </a:xfrm>
        </p:spPr>
        <p:txBody>
          <a:bodyPr>
            <a:noAutofit/>
          </a:bodyPr>
          <a:lstStyle>
            <a:lvl1pPr marL="0" indent="0" algn="ctr">
              <a:buNone/>
              <a:defRPr sz="1875" b="1" i="0">
                <a:solidFill>
                  <a:srgbClr val="313650"/>
                </a:solidFill>
                <a:latin typeface="+mj-lt"/>
              </a:defRPr>
            </a:lvl1pPr>
            <a:lvl2pPr marL="342900" indent="0" algn="ctr">
              <a:buNone/>
              <a:defRPr sz="2250">
                <a:latin typeface="+mj-lt"/>
              </a:defRPr>
            </a:lvl2pPr>
            <a:lvl3pPr marL="685800" indent="0" algn="ctr">
              <a:buNone/>
              <a:defRPr sz="2250">
                <a:latin typeface="+mj-lt"/>
              </a:defRPr>
            </a:lvl3pPr>
            <a:lvl4pPr marL="1028700" indent="0" algn="ctr">
              <a:buNone/>
              <a:defRPr sz="2250">
                <a:latin typeface="+mj-lt"/>
              </a:defRPr>
            </a:lvl4pPr>
            <a:lvl5pPr marL="1371600" indent="0" algn="ctr">
              <a:buNone/>
              <a:defRPr sz="2250">
                <a:latin typeface="+mj-lt"/>
              </a:defRPr>
            </a:lvl5pPr>
          </a:lstStyle>
          <a:p>
            <a:pPr lvl="0"/>
            <a:r>
              <a:rPr lang="en-US" dirty="0"/>
              <a:t>Step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50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4BE-D65E-4AF2-9237-3FCB66334288}" type="datetimeFigureOut">
              <a:rPr lang="en-US" smtClean="0"/>
              <a:t>03/21/2023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949E-A2A7-4B35-B752-043197B2E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4BE-D65E-4AF2-9237-3FCB66334288}" type="datetimeFigureOut">
              <a:rPr lang="en-US" smtClean="0"/>
              <a:t>03/21/2023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949E-A2A7-4B35-B752-043197B2E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4BE-D65E-4AF2-9237-3FCB66334288}" type="datetimeFigureOut">
              <a:rPr lang="en-US" smtClean="0"/>
              <a:t>03/21/2023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949E-A2A7-4B35-B752-043197B2E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4BE-D65E-4AF2-9237-3FCB66334288}" type="datetimeFigureOut">
              <a:rPr lang="en-US" smtClean="0"/>
              <a:t>03/21/2023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949E-A2A7-4B35-B752-043197B2E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4BE-D65E-4AF2-9237-3FCB66334288}" type="datetimeFigureOut">
              <a:rPr lang="en-US" smtClean="0"/>
              <a:t>03/21/2023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949E-A2A7-4B35-B752-043197B2E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4BE-D65E-4AF2-9237-3FCB66334288}" type="datetimeFigureOut">
              <a:rPr lang="en-US" smtClean="0"/>
              <a:t>03/21/2023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949E-A2A7-4B35-B752-043197B2E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4BE-D65E-4AF2-9237-3FCB66334288}" type="datetimeFigureOut">
              <a:rPr lang="en-US" smtClean="0"/>
              <a:t>03/21/2023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949E-A2A7-4B35-B752-043197B2E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4BE-D65E-4AF2-9237-3FCB66334288}" type="datetimeFigureOut">
              <a:rPr lang="en-US" smtClean="0"/>
              <a:t>03/21/2023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949E-A2A7-4B35-B752-043197B2E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1800" y="1600200"/>
            <a:ext cx="5715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94BE-D65E-4AF2-9237-3FCB66334288}" type="datetimeFigureOut">
              <a:rPr lang="en-US" smtClean="0"/>
              <a:t>03/21/2023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4949E-A2A7-4B35-B752-043197B2E7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>
          <a:gsLst>
            <a:gs pos="0">
              <a:srgbClr val="6DC4EB"/>
            </a:gs>
            <a:gs pos="100000">
              <a:srgbClr val="B093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64D3E-2C64-4EA1-99C5-8C7B61F50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20" y="531386"/>
            <a:ext cx="81557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5E388-636A-4D0C-AB30-33BA13085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020" y="1991885"/>
            <a:ext cx="8155781" cy="3652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AF14A-597F-44AE-80B0-B144BB681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4923" y="5970596"/>
            <a:ext cx="2057400" cy="153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i="1">
                <a:solidFill>
                  <a:schemeClr val="accent6"/>
                </a:solidFill>
              </a:defRPr>
            </a:lvl1pPr>
          </a:lstStyle>
          <a:p>
            <a:fld id="{9AA6C320-29FD-4152-9BF6-4E471DD771EF}" type="datetime1">
              <a:rPr lang="ru-RU" smtClean="0"/>
              <a:t>21.03.2023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7AB79-2134-4814-844C-746644FF2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26223" y="6059373"/>
            <a:ext cx="3086100" cy="237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i="1">
                <a:solidFill>
                  <a:schemeClr val="accent6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A742E-225F-469E-ACDE-7765676EA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9546" y="6059409"/>
            <a:ext cx="318407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accent6"/>
                </a:solidFill>
              </a:defRPr>
            </a:lvl1pPr>
          </a:lstStyle>
          <a:p>
            <a:fld id="{AF24F759-2890-4717-B1AF-E04CADEEA4E9}" type="slidenum">
              <a:rPr lang="ru-RU" smtClean="0"/>
              <a:pPr/>
              <a:t>‹#›</a:t>
            </a:fld>
            <a:r>
              <a:rPr lang="en-US"/>
              <a:t> </a:t>
            </a:r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F104FC-2D0E-4B96-AB5B-62EEB6DF0311}"/>
              </a:ext>
            </a:extLst>
          </p:cNvPr>
          <p:cNvSpPr/>
          <p:nvPr userDrawn="1"/>
        </p:nvSpPr>
        <p:spPr>
          <a:xfrm>
            <a:off x="361188" y="461772"/>
            <a:ext cx="8421624" cy="5934456"/>
          </a:xfrm>
          <a:prstGeom prst="rect">
            <a:avLst/>
          </a:prstGeom>
          <a:noFill/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408440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7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050" i="1" kern="1200">
          <a:solidFill>
            <a:srgbClr val="4C1959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i="1" kern="1200">
          <a:solidFill>
            <a:srgbClr val="4C1959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i="1" kern="1200">
          <a:solidFill>
            <a:srgbClr val="4C1959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i="1" kern="1200">
          <a:solidFill>
            <a:srgbClr val="4C1959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i="1" kern="1200">
          <a:solidFill>
            <a:srgbClr val="4C1959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574">
          <p15:clr>
            <a:srgbClr val="F26B43"/>
          </p15:clr>
        </p15:guide>
        <p15:guide id="3" pos="7106">
          <p15:clr>
            <a:srgbClr val="F26B43"/>
          </p15:clr>
        </p15:guide>
        <p15:guide id="4" orient="horz" pos="5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slp.org/wp-content/uploads/2019/02/TA-Guide-FINAL09-updated-2016doc-1-1-1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mailto:miah.gillen@state.sd.us" TargetMode="External"/><Relationship Id="rId3" Type="http://schemas.openxmlformats.org/officeDocument/2006/relationships/hyperlink" Target="http://www.tslp.org/" TargetMode="External"/><Relationship Id="rId7" Type="http://schemas.openxmlformats.org/officeDocument/2006/relationships/hyperlink" Target="mailto:cate.diede@state.sd.us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bev.petersen@state.sd.us" TargetMode="External"/><Relationship Id="rId5" Type="http://schemas.openxmlformats.org/officeDocument/2006/relationships/hyperlink" Target="mailto:v" TargetMode="External"/><Relationship Id="rId4" Type="http://schemas.openxmlformats.org/officeDocument/2006/relationships/hyperlink" Target="mailto:drounds@bhssc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0"/>
            <a:ext cx="9144000" cy="2362200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  <a:effectLst>
            <a:outerShdw dir="4740000" algn="ctr" rotWithShape="0">
              <a:schemeClr val="bg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0" y="2438400"/>
            <a:ext cx="9144000" cy="2057400"/>
          </a:xfrm>
          <a:prstGeom prst="rect">
            <a:avLst/>
          </a:prstGeom>
          <a:solidFill>
            <a:srgbClr val="EAEAEA">
              <a:alpha val="47451"/>
            </a:srgbClr>
          </a:solidFill>
          <a:ln>
            <a:noFill/>
          </a:ln>
          <a:effectLst>
            <a:outerShdw dir="4740000" algn="ctr" rotWithShape="0">
              <a:schemeClr val="bg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843F06"/>
                </a:solidFill>
              </a:rPr>
              <a:t>Gather ‘Round Your Transition IEP</a:t>
            </a:r>
            <a:endParaRPr lang="en-US" sz="2800" b="1" dirty="0">
              <a:solidFill>
                <a:srgbClr val="843F0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304437-C1B4-4586-8CEB-BD9FCBB17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5400"/>
            <a:ext cx="2133600" cy="1512449"/>
          </a:xfrm>
          <a:prstGeom prst="rect">
            <a:avLst/>
          </a:prstGeom>
          <a:effectLst>
            <a:softEdge rad="3048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3AA06A-C850-D5F4-EC14-0955871AB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36" y="685800"/>
            <a:ext cx="8387864" cy="610310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6942A9E-8FB5-855B-61F9-2D1C00D2BA06}"/>
              </a:ext>
            </a:extLst>
          </p:cNvPr>
          <p:cNvSpPr txBox="1">
            <a:spLocks/>
          </p:cNvSpPr>
          <p:nvPr/>
        </p:nvSpPr>
        <p:spPr>
          <a:xfrm>
            <a:off x="2476279" y="-76200"/>
            <a:ext cx="65232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What Color is the Marshmallow?</a:t>
            </a:r>
          </a:p>
        </p:txBody>
      </p:sp>
    </p:spTree>
    <p:extLst>
      <p:ext uri="{BB962C8B-B14F-4D97-AF65-F5344CB8AC3E}">
        <p14:creationId xmlns:p14="http://schemas.microsoft.com/office/powerpoint/2010/main" val="2240952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AE076-6483-44FB-AD10-F9C88200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Enhanced!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EC4FD-ED3F-4CD0-9767-ECCBA79C60D5}"/>
              </a:ext>
            </a:extLst>
          </p:cNvPr>
          <p:cNvSpPr txBox="1"/>
          <p:nvPr/>
        </p:nvSpPr>
        <p:spPr>
          <a:xfrm>
            <a:off x="2743200" y="1295400"/>
            <a:ext cx="609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Strengths and needs directly address 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nt’s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post-secondary goals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Create a clear picture of the student’s desired outcome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51C37-4537-6F37-4BC3-A23C5C9D5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931" y="1006535"/>
            <a:ext cx="1688738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02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CC39-3D68-4D73-BBFD-619B6092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Appropriate Measurable Post-Secondary Goals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8EBA-252A-47D2-A943-822F7D4E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1417638"/>
            <a:ext cx="5715000" cy="4708525"/>
          </a:xfrm>
        </p:spPr>
        <p:txBody>
          <a:bodyPr>
            <a:normAutofit fontScale="62500" lnSpcReduction="20000"/>
          </a:bodyPr>
          <a:lstStyle/>
          <a:p>
            <a:pPr>
              <a:buBlip>
                <a:blip r:embed="rId3"/>
              </a:buBlip>
            </a:pPr>
            <a:r>
              <a:rPr lang="en-US" sz="3200" dirty="0"/>
              <a:t>Includes goal for:       </a:t>
            </a:r>
          </a:p>
          <a:p>
            <a:pPr marL="914400"/>
            <a:r>
              <a:rPr lang="en-US" sz="3200" dirty="0"/>
              <a:t>Employment</a:t>
            </a:r>
          </a:p>
          <a:p>
            <a:pPr marL="914400"/>
            <a:r>
              <a:rPr lang="en-US" sz="3200" dirty="0"/>
              <a:t>Education/training   </a:t>
            </a:r>
          </a:p>
          <a:p>
            <a:pPr marL="914400"/>
            <a:r>
              <a:rPr lang="en-US" sz="3200" dirty="0"/>
              <a:t>Independent living when appropriate</a:t>
            </a:r>
          </a:p>
          <a:p>
            <a:pPr marL="0" indent="0">
              <a:buNone/>
            </a:pPr>
            <a:endParaRPr lang="en-US" sz="3200" dirty="0"/>
          </a:p>
          <a:p>
            <a:pPr>
              <a:buBlip>
                <a:blip r:embed="rId3"/>
              </a:buBlip>
            </a:pPr>
            <a:r>
              <a:rPr lang="en-US" sz="3200" dirty="0"/>
              <a:t>Appears appropriate based on file contents</a:t>
            </a:r>
          </a:p>
          <a:p>
            <a:pPr marL="0" indent="0">
              <a:buNone/>
            </a:pPr>
            <a:endParaRPr lang="en-US" sz="3200" dirty="0"/>
          </a:p>
          <a:p>
            <a:pPr>
              <a:buBlip>
                <a:blip r:embed="rId3"/>
              </a:buBlip>
            </a:pPr>
            <a:r>
              <a:rPr lang="en-US" sz="3200" dirty="0"/>
              <a:t>If no independent living goal is needed, supporting evidence is included (PLAAFPs)</a:t>
            </a:r>
          </a:p>
          <a:p>
            <a:pPr marL="0" indent="0">
              <a:buNone/>
            </a:pPr>
            <a:endParaRPr lang="en-US" sz="3200" dirty="0"/>
          </a:p>
          <a:p>
            <a:pPr>
              <a:buBlip>
                <a:blip r:embed="rId3"/>
              </a:buBlip>
            </a:pPr>
            <a:r>
              <a:rPr lang="en-US" sz="3200" dirty="0"/>
              <a:t>Written in measurable terms (will work, will attend, etc.)</a:t>
            </a:r>
          </a:p>
          <a:p>
            <a:pPr marL="0" indent="0">
              <a:buNone/>
            </a:pPr>
            <a:endParaRPr lang="en-US" sz="3200" dirty="0"/>
          </a:p>
          <a:p>
            <a:pPr>
              <a:buBlip>
                <a:blip r:embed="rId3"/>
              </a:buBlip>
            </a:pPr>
            <a:r>
              <a:rPr lang="en-US" sz="3200" dirty="0"/>
              <a:t>Written to occur after receipt of high school diploma or ‘age out’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57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CC39-3D68-4D73-BBFD-619B6092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Enhanced Practices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8EBA-252A-47D2-A943-822F7D4E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1417638"/>
            <a:ext cx="5715000" cy="4708525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3"/>
              </a:buBlip>
            </a:pPr>
            <a:r>
              <a:rPr lang="en-US" dirty="0"/>
              <a:t>Are the basis for decisions regarding courses of study, annual goals, and development of transition services</a:t>
            </a:r>
          </a:p>
          <a:p>
            <a:pPr>
              <a:buBlip>
                <a:blip r:embed="rId3"/>
              </a:buBlip>
            </a:pPr>
            <a:endParaRPr lang="en-US" dirty="0"/>
          </a:p>
          <a:p>
            <a:pPr>
              <a:buBlip>
                <a:blip r:embed="rId3"/>
              </a:buBlip>
            </a:pPr>
            <a:r>
              <a:rPr lang="en-US" dirty="0"/>
              <a:t>Are designed to be attainable by the student   </a:t>
            </a:r>
          </a:p>
          <a:p>
            <a:pPr>
              <a:buBlip>
                <a:blip r:embed="rId3"/>
              </a:buBlip>
            </a:pPr>
            <a:endParaRPr lang="en-US" dirty="0"/>
          </a:p>
          <a:p>
            <a:pPr>
              <a:buBlip>
                <a:blip r:embed="rId3"/>
              </a:buBlip>
            </a:pPr>
            <a:r>
              <a:rPr lang="en-US" dirty="0"/>
              <a:t>Aligned with transition assessment summary or based on PLAAFPs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673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9C9013-07A2-4955-B319-B8577F34454B}"/>
              </a:ext>
            </a:extLst>
          </p:cNvPr>
          <p:cNvSpPr txBox="1"/>
          <p:nvPr/>
        </p:nvSpPr>
        <p:spPr>
          <a:xfrm>
            <a:off x="2819400" y="1726049"/>
            <a:ext cx="609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Measurable Post-Secondary Goals (MPSG)</a:t>
            </a:r>
          </a:p>
          <a:p>
            <a:r>
              <a:rPr lang="en-US" sz="2400" dirty="0"/>
              <a:t>Employment: I will be a stocker at Kessler’s (see linked annual goal(s) #1)</a:t>
            </a:r>
          </a:p>
          <a:p>
            <a:endParaRPr lang="en-US" sz="2400" dirty="0"/>
          </a:p>
          <a:p>
            <a:r>
              <a:rPr lang="en-US" sz="2400" dirty="0"/>
              <a:t>Education/Training: I will attend Project SEARCH (see linked annual goal(s) #3)</a:t>
            </a:r>
          </a:p>
          <a:p>
            <a:endParaRPr lang="en-US" sz="2400" dirty="0"/>
          </a:p>
          <a:p>
            <a:r>
              <a:rPr lang="en-US" sz="2400" dirty="0"/>
              <a:t>Independent Living (where appropriate): I will live in my own apartment with supports (see linked annual goal(s) #2)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DBB40B-13F9-ADB3-470E-24A47F995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86" y="304800"/>
            <a:ext cx="6523264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What Color is the Marshmallow?</a:t>
            </a:r>
          </a:p>
        </p:txBody>
      </p:sp>
    </p:spTree>
    <p:extLst>
      <p:ext uri="{BB962C8B-B14F-4D97-AF65-F5344CB8AC3E}">
        <p14:creationId xmlns:p14="http://schemas.microsoft.com/office/powerpoint/2010/main" val="2578207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AE076-6483-44FB-AD10-F9C88200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Non-Compliant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EC4FD-ED3F-4CD0-9767-ECCBA79C60D5}"/>
              </a:ext>
            </a:extLst>
          </p:cNvPr>
          <p:cNvSpPr txBox="1"/>
          <p:nvPr/>
        </p:nvSpPr>
        <p:spPr>
          <a:xfrm>
            <a:off x="2743200" y="1295400"/>
            <a:ext cx="609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 and training goal to attend Project Search is not post-secondary in nature.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Consider “on the job training” or other post-secondary option for the goal.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6" descr="Burnt Marshmallow &quot; Sticker for Sale by Sketchyleigh | Redbubble">
            <a:extLst>
              <a:ext uri="{FF2B5EF4-FFF2-40B4-BE49-F238E27FC236}">
                <a16:creationId xmlns:a16="http://schemas.microsoft.com/office/drawing/2014/main" id="{57458A12-3B24-3A24-9A20-950A81CCC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333" y1="60000" x2="39333" y2="60000"/>
                        <a14:foregroundMark x1="44667" y1="41000" x2="61500" y2="65833"/>
                        <a14:foregroundMark x1="38000" y1="67500" x2="63333" y2="46333"/>
                        <a14:foregroundMark x1="30167" y1="48167" x2="59333" y2="39667"/>
                        <a14:foregroundMark x1="59333" y1="39667" x2="60667" y2="39667"/>
                        <a14:foregroundMark x1="37333" y1="50833" x2="63833" y2="63500"/>
                        <a14:foregroundMark x1="33000" y1="61667" x2="65167" y2="56333"/>
                        <a14:foregroundMark x1="72000" y1="51667" x2="72667" y2="55000"/>
                        <a14:foregroundMark x1="66000" y1="42167" x2="53000" y2="41167"/>
                        <a14:foregroundMark x1="53000" y1="41167" x2="39667" y2="45667"/>
                        <a14:foregroundMark x1="39667" y1="45667" x2="32333" y2="46000"/>
                        <a14:foregroundMark x1="30667" y1="33667" x2="30667" y2="33667"/>
                        <a14:foregroundMark x1="28667" y1="26000" x2="33167" y2="3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2523685" cy="252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11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CC39-3D68-4D73-BBFD-619B6092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Post-Secondary Goals </a:t>
            </a:r>
            <a:br>
              <a:rPr lang="en-US" sz="4400" b="1" dirty="0"/>
            </a:br>
            <a:r>
              <a:rPr lang="en-US" sz="4400" b="1" dirty="0"/>
              <a:t>Updated Annually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8EBA-252A-47D2-A943-822F7D4E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1417638"/>
            <a:ext cx="5715000" cy="4708525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dirty="0"/>
              <a:t>IEP contains evidence that post-secondary goals were discussed and either remain the same or changes were made accordingly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14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CC39-3D68-4D73-BBFD-619B6092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Enhanced Practices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8EBA-252A-47D2-A943-822F7D4E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1066800"/>
            <a:ext cx="5715000" cy="5059363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dirty="0"/>
              <a:t>Post-secondary goals become more specific each year</a:t>
            </a:r>
          </a:p>
          <a:p>
            <a:pPr>
              <a:buBlip>
                <a:blip r:embed="rId3"/>
              </a:buBlip>
            </a:pPr>
            <a:endParaRPr lang="en-US" dirty="0"/>
          </a:p>
          <a:p>
            <a:pPr>
              <a:buBlip>
                <a:blip r:embed="rId3"/>
              </a:buBlip>
            </a:pPr>
            <a:r>
              <a:rPr lang="en-US" dirty="0"/>
              <a:t>Post-secondary goals were discussed, and progress is reflected by adjustments to:</a:t>
            </a:r>
          </a:p>
          <a:p>
            <a:pPr lvl="2"/>
            <a:r>
              <a:rPr lang="en-US" dirty="0"/>
              <a:t>PLAAFPs</a:t>
            </a:r>
          </a:p>
          <a:p>
            <a:pPr lvl="2"/>
            <a:r>
              <a:rPr lang="en-US" dirty="0"/>
              <a:t>Transition Services/Activities page</a:t>
            </a:r>
          </a:p>
          <a:p>
            <a:pPr lvl="2"/>
            <a:r>
              <a:rPr lang="en-US" dirty="0"/>
              <a:t>MPSGs are different from last year’s IEP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13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CC39-3D68-4D73-BBFD-619B6092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Related Annual Goals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8EBA-252A-47D2-A943-822F7D4E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1417638"/>
            <a:ext cx="5715000" cy="4708525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dirty="0"/>
              <a:t>Reasonable link between annual goals and post- secondary goals</a:t>
            </a:r>
          </a:p>
          <a:p>
            <a:pPr>
              <a:buBlip>
                <a:blip r:embed="rId3"/>
              </a:buBlip>
            </a:pPr>
            <a:endParaRPr lang="en-US" dirty="0"/>
          </a:p>
          <a:p>
            <a:pPr>
              <a:buBlip>
                <a:blip r:embed="rId3"/>
              </a:buBlip>
            </a:pPr>
            <a:r>
              <a:rPr lang="en-US" dirty="0"/>
              <a:t>At least one annual goal supports/relates to the post-secondary goals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6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CC39-3D68-4D73-BBFD-619B6092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Enhanced Practices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8EBA-252A-47D2-A943-822F7D4E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1066800"/>
            <a:ext cx="5715000" cy="5059363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dirty="0"/>
              <a:t>At least one annual goal specifically addresses an identified transition service need</a:t>
            </a:r>
          </a:p>
          <a:p>
            <a:pPr>
              <a:buBlip>
                <a:blip r:embed="rId3"/>
              </a:buBlip>
            </a:pPr>
            <a:endParaRPr lang="en-US" dirty="0"/>
          </a:p>
          <a:p>
            <a:pPr>
              <a:buBlip>
                <a:blip r:embed="rId3"/>
              </a:buBlip>
            </a:pPr>
            <a:r>
              <a:rPr lang="en-US" dirty="0"/>
              <a:t>Annual goals are closely related to post-secondary goals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5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Color is Your Marshmallow (IEP)?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0" name="Picture 2" descr="Banner Transparent Library Marshmallow Clipart - Marshamllow Kawaii Png  Transparent PNG - 794x794 - Free Download on NicePNG">
            <a:extLst>
              <a:ext uri="{FF2B5EF4-FFF2-40B4-BE49-F238E27FC236}">
                <a16:creationId xmlns:a16="http://schemas.microsoft.com/office/drawing/2014/main" id="{62F38176-65AD-4AD8-BB92-9E9FB5781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22" b="94089" l="6707" r="91585">
                        <a14:foregroundMark x1="24268" y1="9288" x2="24268" y2="9288"/>
                        <a14:foregroundMark x1="23171" y1="9288" x2="48293" y2="4222"/>
                        <a14:foregroundMark x1="48293" y1="4222" x2="49146" y2="4704"/>
                        <a14:foregroundMark x1="9268" y1="24125" x2="10610" y2="36188"/>
                        <a14:foregroundMark x1="11341" y1="24125" x2="27317" y2="8685"/>
                        <a14:foregroundMark x1="27317" y1="8685" x2="53415" y2="5790"/>
                        <a14:foregroundMark x1="53415" y1="5790" x2="63780" y2="5790"/>
                        <a14:foregroundMark x1="22439" y1="12907" x2="7805" y2="31363"/>
                        <a14:foregroundMark x1="7805" y1="31363" x2="7439" y2="32569"/>
                        <a14:foregroundMark x1="9268" y1="23402" x2="9268" y2="23402"/>
                        <a14:foregroundMark x1="15244" y1="16405" x2="15244" y2="16405"/>
                        <a14:foregroundMark x1="15244" y1="15320" x2="15244" y2="15320"/>
                        <a14:foregroundMark x1="15244" y1="15320" x2="24878" y2="10374"/>
                        <a14:foregroundMark x1="56707" y1="6514" x2="79512" y2="16767"/>
                        <a14:foregroundMark x1="79512" y1="16767" x2="88780" y2="17853"/>
                        <a14:foregroundMark x1="47805" y1="6514" x2="68415" y2="9288"/>
                        <a14:foregroundMark x1="46341" y1="91556" x2="47805" y2="13148"/>
                        <a14:foregroundMark x1="25244" y1="59107" x2="51585" y2="54524"/>
                        <a14:foregroundMark x1="51585" y1="54524" x2="75122" y2="55609"/>
                        <a14:foregroundMark x1="75122" y1="55609" x2="37195" y2="64777"/>
                        <a14:foregroundMark x1="37195" y1="64777" x2="25610" y2="64053"/>
                        <a14:foregroundMark x1="23902" y1="71773" x2="66585" y2="62244"/>
                        <a14:foregroundMark x1="66585" y1="62244" x2="76707" y2="56574"/>
                        <a14:foregroundMark x1="91341" y1="66466" x2="91341" y2="66466"/>
                        <a14:foregroundMark x1="84512" y1="15682" x2="84512" y2="15682"/>
                        <a14:foregroundMark x1="67439" y1="6514" x2="83049" y2="13872"/>
                        <a14:foregroundMark x1="83049" y1="13872" x2="91707" y2="59831"/>
                        <a14:foregroundMark x1="10366" y1="44994" x2="10976" y2="82027"/>
                        <a14:foregroundMark x1="16341" y1="87334" x2="52561" y2="84318"/>
                        <a14:foregroundMark x1="52561" y1="84318" x2="74878" y2="88179"/>
                        <a14:foregroundMark x1="74878" y1="88179" x2="79878" y2="88058"/>
                        <a14:foregroundMark x1="38171" y1="93366" x2="80610" y2="86369"/>
                        <a14:foregroundMark x1="80610" y1="86369" x2="88415" y2="82027"/>
                        <a14:foregroundMark x1="90976" y1="31604" x2="91707" y2="70688"/>
                        <a14:foregroundMark x1="19268" y1="88420" x2="46585" y2="88179"/>
                        <a14:foregroundMark x1="46585" y1="88179" x2="68780" y2="91194"/>
                        <a14:foregroundMark x1="30976" y1="91918" x2="56585" y2="92159"/>
                        <a14:foregroundMark x1="56585" y1="92159" x2="58537" y2="940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82" y="2166573"/>
            <a:ext cx="1466432" cy="148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99F6B0-650F-475D-9EDD-17AC18C8C0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33" l="10000" r="90000">
                        <a14:foregroundMark x1="27167" y1="12333" x2="27167" y2="12333"/>
                        <a14:foregroundMark x1="18167" y1="14833" x2="39667" y2="10833"/>
                        <a14:foregroundMark x1="39667" y1="10833" x2="81000" y2="13167"/>
                        <a14:foregroundMark x1="81333" y1="14333" x2="86167" y2="83167"/>
                        <a14:foregroundMark x1="85333" y1="57167" x2="86500" y2="30333"/>
                        <a14:foregroundMark x1="76167" y1="12500" x2="87333" y2="25000"/>
                        <a14:foregroundMark x1="87333" y1="25000" x2="87333" y2="27167"/>
                        <a14:foregroundMark x1="12667" y1="23667" x2="14667" y2="64833"/>
                        <a14:foregroundMark x1="12667" y1="20500" x2="20167" y2="12000"/>
                        <a14:foregroundMark x1="13833" y1="64000" x2="16333" y2="81333"/>
                        <a14:foregroundMark x1="16333" y1="81333" x2="31000" y2="87833"/>
                        <a14:foregroundMark x1="31000" y1="87833" x2="31000" y2="87833"/>
                        <a14:foregroundMark x1="60515" y1="91446" x2="61000" y2="91500"/>
                        <a14:foregroundMark x1="21833" y1="87167" x2="40156" y2="89194"/>
                        <a14:foregroundMark x1="62507" y1="87925" x2="85667" y2="84333"/>
                        <a14:foregroundMark x1="53149" y1="88902" x2="48032" y2="89443"/>
                        <a14:foregroundMark x1="82167" y1="85833" x2="62515" y2="87911"/>
                        <a14:foregroundMark x1="22138" y1="88021" x2="14333" y2="82167"/>
                        <a14:foregroundMark x1="14333" y1="82167" x2="14333" y2="81500"/>
                        <a14:foregroundMark x1="51833" y1="90667" x2="73667" y2="87500"/>
                        <a14:backgroundMark x1="23167" y1="91833" x2="31000" y2="91833"/>
                        <a14:backgroundMark x1="23000" y1="89500" x2="23000" y2="89500"/>
                        <a14:backgroundMark x1="20333" y1="90667" x2="33000" y2="92000"/>
                        <a14:backgroundMark x1="33000" y1="92000" x2="48833" y2="92500"/>
                        <a14:backgroundMark x1="48833" y1="92500" x2="51019" y2="920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6496" y="3978006"/>
            <a:ext cx="1691428" cy="16914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7359C7-57F2-4CC4-A60A-6FA08E9A2F6D}"/>
              </a:ext>
            </a:extLst>
          </p:cNvPr>
          <p:cNvSpPr txBox="1"/>
          <p:nvPr/>
        </p:nvSpPr>
        <p:spPr>
          <a:xfrm>
            <a:off x="6703342" y="3659809"/>
            <a:ext cx="1524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Non-Compliant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EA0D79-6E6A-452B-BBA5-F829BD7D1FB1}"/>
              </a:ext>
            </a:extLst>
          </p:cNvPr>
          <p:cNvSpPr txBox="1"/>
          <p:nvPr/>
        </p:nvSpPr>
        <p:spPr>
          <a:xfrm>
            <a:off x="3276600" y="3602100"/>
            <a:ext cx="152447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3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Compliant – Basic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826A4E-34A7-498A-8378-D1722CC87160}"/>
              </a:ext>
            </a:extLst>
          </p:cNvPr>
          <p:cNvSpPr txBox="1"/>
          <p:nvPr/>
        </p:nvSpPr>
        <p:spPr>
          <a:xfrm>
            <a:off x="5028814" y="5519393"/>
            <a:ext cx="232500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3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Enhanced Practices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Picture 6" descr="Burnt Marshmallow &quot; Sticker for Sale by Sketchyleigh | Redbubble">
            <a:extLst>
              <a:ext uri="{FF2B5EF4-FFF2-40B4-BE49-F238E27FC236}">
                <a16:creationId xmlns:a16="http://schemas.microsoft.com/office/drawing/2014/main" id="{FAB61138-EB79-4B03-AB0F-3ED2DCE10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9333" y1="60000" x2="39333" y2="60000"/>
                        <a14:foregroundMark x1="44667" y1="41000" x2="61500" y2="65833"/>
                        <a14:foregroundMark x1="38000" y1="67500" x2="63333" y2="46333"/>
                        <a14:foregroundMark x1="30167" y1="48167" x2="59333" y2="39667"/>
                        <a14:foregroundMark x1="59333" y1="39667" x2="60667" y2="39667"/>
                        <a14:foregroundMark x1="37333" y1="50833" x2="63833" y2="63500"/>
                        <a14:foregroundMark x1="33000" y1="61667" x2="65167" y2="56333"/>
                        <a14:foregroundMark x1="72000" y1="51667" x2="72667" y2="55000"/>
                        <a14:foregroundMark x1="66000" y1="42167" x2="53000" y2="41167"/>
                        <a14:foregroundMark x1="53000" y1="41167" x2="39667" y2="45667"/>
                        <a14:foregroundMark x1="39667" y1="45667" x2="32333" y2="46000"/>
                        <a14:foregroundMark x1="30667" y1="33667" x2="30667" y2="33667"/>
                        <a14:foregroundMark x1="28667" y1="26000" x2="33167" y2="3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36206"/>
            <a:ext cx="2523685" cy="252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C136D7-1D50-3D4A-6B8D-AE77A6A50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582" y="1676400"/>
            <a:ext cx="6503766" cy="3429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958271F-141C-32C8-5401-CED06FC48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86" y="304800"/>
            <a:ext cx="6523264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What Color is the Marshmallow?</a:t>
            </a:r>
          </a:p>
        </p:txBody>
      </p:sp>
    </p:spTree>
    <p:extLst>
      <p:ext uri="{BB962C8B-B14F-4D97-AF65-F5344CB8AC3E}">
        <p14:creationId xmlns:p14="http://schemas.microsoft.com/office/powerpoint/2010/main" val="2041688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AE076-6483-44FB-AD10-F9C88200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Enhanced!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EC4FD-ED3F-4CD0-9767-ECCBA79C60D5}"/>
              </a:ext>
            </a:extLst>
          </p:cNvPr>
          <p:cNvSpPr txBox="1"/>
          <p:nvPr/>
        </p:nvSpPr>
        <p:spPr>
          <a:xfrm>
            <a:off x="2781300" y="1295400"/>
            <a:ext cx="6096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Annual goals relate directly to post-secondary goals and are functional in nature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51C37-4537-6F37-4BC3-A23C5C9D5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931" y="1006535"/>
            <a:ext cx="1688738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75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CC39-3D68-4D73-BBFD-619B6092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Courses of Study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8EBA-252A-47D2-A943-822F7D4E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1417638"/>
            <a:ext cx="5715000" cy="4708525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dirty="0"/>
              <a:t>Courses are listed from time of current IEP through completion of special education services (graduation or aging out)</a:t>
            </a:r>
          </a:p>
          <a:p>
            <a:pPr>
              <a:buBlip>
                <a:blip r:embed="rId3"/>
              </a:buBlip>
            </a:pPr>
            <a:endParaRPr lang="en-US" dirty="0"/>
          </a:p>
          <a:p>
            <a:pPr>
              <a:buBlip>
                <a:blip r:embed="rId3"/>
              </a:buBlip>
            </a:pPr>
            <a:r>
              <a:rPr lang="en-US" dirty="0"/>
              <a:t>Courses listed are aligned with post-secondary goals and are </a:t>
            </a:r>
            <a:r>
              <a:rPr lang="en-US"/>
              <a:t>specifically identified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6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CC39-3D68-4D73-BBFD-619B6092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Enhanced Practices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8EBA-252A-47D2-A943-822F7D4E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1066800"/>
            <a:ext cx="5715000" cy="5059363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3"/>
              </a:buBlip>
            </a:pPr>
            <a:r>
              <a:rPr lang="en-US" dirty="0"/>
              <a:t>Courses are clearly aligned with post-secondary goals, interests, and needs</a:t>
            </a:r>
          </a:p>
          <a:p>
            <a:pPr>
              <a:buBlip>
                <a:blip r:embed="rId3"/>
              </a:buBlip>
            </a:pPr>
            <a:endParaRPr lang="en-US" dirty="0"/>
          </a:p>
          <a:p>
            <a:pPr>
              <a:buBlip>
                <a:blip r:embed="rId3"/>
              </a:buBlip>
            </a:pPr>
            <a:r>
              <a:rPr lang="en-US" dirty="0"/>
              <a:t>Student has met with school counselor to develop courses of study</a:t>
            </a:r>
          </a:p>
          <a:p>
            <a:pPr marL="0" indent="0">
              <a:buNone/>
            </a:pPr>
            <a:endParaRPr lang="en-US" dirty="0"/>
          </a:p>
          <a:p>
            <a:pPr>
              <a:buBlip>
                <a:blip r:embed="rId3"/>
              </a:buBlip>
            </a:pPr>
            <a:r>
              <a:rPr lang="en-US" dirty="0"/>
              <a:t>Parent took an active role in developing and planning the courses of study</a:t>
            </a:r>
          </a:p>
          <a:p>
            <a:pPr>
              <a:buBlip>
                <a:blip r:embed="rId3"/>
              </a:buBlip>
            </a:pPr>
            <a:endParaRPr lang="en-US" dirty="0"/>
          </a:p>
          <a:p>
            <a:pPr>
              <a:buBlip>
                <a:blip r:embed="rId3"/>
              </a:buBlip>
            </a:pPr>
            <a:r>
              <a:rPr lang="en-US" dirty="0"/>
              <a:t>Includes the required and recommended coursework for admission and success at a specific post-secondary program</a:t>
            </a:r>
          </a:p>
          <a:p>
            <a:pPr>
              <a:buBlip>
                <a:blip r:embed="rId3"/>
              </a:buBlip>
            </a:pPr>
            <a:endParaRPr lang="en-US" dirty="0"/>
          </a:p>
          <a:p>
            <a:pPr>
              <a:buBlip>
                <a:blip r:embed="rId3"/>
              </a:buBlip>
            </a:pPr>
            <a:r>
              <a:rPr lang="en-US" dirty="0"/>
              <a:t>Student enrolled in appropriate dual credit, capstone coursework, or related work experience, such as Project Skills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59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A12324-F9DD-4977-8D07-B3EEAE4C0623}"/>
              </a:ext>
            </a:extLst>
          </p:cNvPr>
          <p:cNvSpPr txBox="1"/>
          <p:nvPr/>
        </p:nvSpPr>
        <p:spPr>
          <a:xfrm>
            <a:off x="2514600" y="1417639"/>
            <a:ext cx="6553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 Course of Study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(Required on or before the student’s 16</a:t>
            </a:r>
            <a:r>
              <a:rPr lang="en-US" sz="1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birthday)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(Complete for current school year through the planned exit year) (Should relate to and help the student progress towards achievement of the Measurable Postsecondary Goals above)</a:t>
            </a:r>
            <a:endParaRPr lang="en-US" sz="1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E71FF9-2430-4B05-94CD-B9E724A2E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32451"/>
              </p:ext>
            </p:extLst>
          </p:nvPr>
        </p:nvGraphicFramePr>
        <p:xfrm>
          <a:off x="2743200" y="2371746"/>
          <a:ext cx="5943600" cy="3971294"/>
        </p:xfrm>
        <a:graphic>
          <a:graphicData uri="http://schemas.openxmlformats.org/drawingml/2006/table">
            <a:tbl>
              <a:tblPr firstRow="1" firstCol="1" bandRow="1"/>
              <a:tblGrid>
                <a:gridCol w="1837824">
                  <a:extLst>
                    <a:ext uri="{9D8B030D-6E8A-4147-A177-3AD203B41FA5}">
                      <a16:colId xmlns:a16="http://schemas.microsoft.com/office/drawing/2014/main" val="214786456"/>
                    </a:ext>
                  </a:extLst>
                </a:gridCol>
                <a:gridCol w="2052888">
                  <a:extLst>
                    <a:ext uri="{9D8B030D-6E8A-4147-A177-3AD203B41FA5}">
                      <a16:colId xmlns:a16="http://schemas.microsoft.com/office/drawing/2014/main" val="2283534109"/>
                    </a:ext>
                  </a:extLst>
                </a:gridCol>
                <a:gridCol w="2052888">
                  <a:extLst>
                    <a:ext uri="{9D8B030D-6E8A-4147-A177-3AD203B41FA5}">
                      <a16:colId xmlns:a16="http://schemas.microsoft.com/office/drawing/2014/main" val="2157808621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214948"/>
                  </a:ext>
                </a:extLst>
              </a:tr>
              <a:tr h="6223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Fundamentals of Math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Algebra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Algebra 1 (continued)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95187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17854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 Government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 History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World History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118231"/>
                  </a:ext>
                </a:extLst>
              </a:tr>
              <a:tr h="6223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Fundamentals of Science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Biology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537339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 and First Aid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Weightlifting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 Finance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347594"/>
                  </a:ext>
                </a:extLst>
              </a:tr>
              <a:tr h="6223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Speech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Welding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Residential Construction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646413"/>
                  </a:ext>
                </a:extLst>
              </a:tr>
              <a:tr h="6223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Introduction to Building Trades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Welding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Internship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464211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8034B09-AA9E-1FC7-B02E-4023CD38B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86" y="304800"/>
            <a:ext cx="6523264" cy="1112839"/>
          </a:xfrm>
        </p:spPr>
        <p:txBody>
          <a:bodyPr>
            <a:noAutofit/>
          </a:bodyPr>
          <a:lstStyle/>
          <a:p>
            <a:r>
              <a:rPr lang="en-US" sz="3600" b="1" dirty="0"/>
              <a:t>What Color is the Marshmallow?</a:t>
            </a:r>
          </a:p>
        </p:txBody>
      </p:sp>
    </p:spTree>
    <p:extLst>
      <p:ext uri="{BB962C8B-B14F-4D97-AF65-F5344CB8AC3E}">
        <p14:creationId xmlns:p14="http://schemas.microsoft.com/office/powerpoint/2010/main" val="664976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AE076-6483-44FB-AD10-F9C88200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Compliant!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EC4FD-ED3F-4CD0-9767-ECCBA79C60D5}"/>
              </a:ext>
            </a:extLst>
          </p:cNvPr>
          <p:cNvSpPr txBox="1"/>
          <p:nvPr/>
        </p:nvSpPr>
        <p:spPr>
          <a:xfrm>
            <a:off x="2743200" y="1295400"/>
            <a:ext cx="6096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Courses reflect a clear path toward graduation requirements, as well as addressing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the student’s interests and career planning.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Specific courses are listed. This can change if the student’s interests or wishes change.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students who will continue past their senior year, be sure to project courses into the years beyond 12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grade.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 descr="Banner Transparent Library Marshmallow Clipart - Marshamllow Kawaii Png  Transparent PNG - 794x794 - Free Download on NicePNG">
            <a:extLst>
              <a:ext uri="{FF2B5EF4-FFF2-40B4-BE49-F238E27FC236}">
                <a16:creationId xmlns:a16="http://schemas.microsoft.com/office/drawing/2014/main" id="{BC39FEEE-6D8A-C4C7-C409-3AF1F07B5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22" b="94089" l="6707" r="91585">
                        <a14:foregroundMark x1="24268" y1="9288" x2="24268" y2="9288"/>
                        <a14:foregroundMark x1="23171" y1="9288" x2="48293" y2="4222"/>
                        <a14:foregroundMark x1="48293" y1="4222" x2="49146" y2="4704"/>
                        <a14:foregroundMark x1="9268" y1="24125" x2="10610" y2="36188"/>
                        <a14:foregroundMark x1="11341" y1="24125" x2="27317" y2="8685"/>
                        <a14:foregroundMark x1="27317" y1="8685" x2="53415" y2="5790"/>
                        <a14:foregroundMark x1="53415" y1="5790" x2="63780" y2="5790"/>
                        <a14:foregroundMark x1="22439" y1="12907" x2="7805" y2="31363"/>
                        <a14:foregroundMark x1="7805" y1="31363" x2="7439" y2="32569"/>
                        <a14:foregroundMark x1="9268" y1="23402" x2="9268" y2="23402"/>
                        <a14:foregroundMark x1="15244" y1="16405" x2="15244" y2="16405"/>
                        <a14:foregroundMark x1="15244" y1="15320" x2="15244" y2="15320"/>
                        <a14:foregroundMark x1="15244" y1="15320" x2="24878" y2="10374"/>
                        <a14:foregroundMark x1="56707" y1="6514" x2="79512" y2="16767"/>
                        <a14:foregroundMark x1="79512" y1="16767" x2="88780" y2="17853"/>
                        <a14:foregroundMark x1="47805" y1="6514" x2="68415" y2="9288"/>
                        <a14:foregroundMark x1="46341" y1="91556" x2="47805" y2="13148"/>
                        <a14:foregroundMark x1="25244" y1="59107" x2="51585" y2="54524"/>
                        <a14:foregroundMark x1="51585" y1="54524" x2="75122" y2="55609"/>
                        <a14:foregroundMark x1="75122" y1="55609" x2="37195" y2="64777"/>
                        <a14:foregroundMark x1="37195" y1="64777" x2="25610" y2="64053"/>
                        <a14:foregroundMark x1="23902" y1="71773" x2="66585" y2="62244"/>
                        <a14:foregroundMark x1="66585" y1="62244" x2="76707" y2="56574"/>
                        <a14:foregroundMark x1="91341" y1="66466" x2="91341" y2="66466"/>
                        <a14:foregroundMark x1="84512" y1="15682" x2="84512" y2="15682"/>
                        <a14:foregroundMark x1="67439" y1="6514" x2="83049" y2="13872"/>
                        <a14:foregroundMark x1="83049" y1="13872" x2="91707" y2="59831"/>
                        <a14:foregroundMark x1="10366" y1="44994" x2="10976" y2="82027"/>
                        <a14:foregroundMark x1="16341" y1="87334" x2="52561" y2="84318"/>
                        <a14:foregroundMark x1="52561" y1="84318" x2="74878" y2="88179"/>
                        <a14:foregroundMark x1="74878" y1="88179" x2="79878" y2="88058"/>
                        <a14:foregroundMark x1="38171" y1="93366" x2="80610" y2="86369"/>
                        <a14:foregroundMark x1="80610" y1="86369" x2="88415" y2="82027"/>
                        <a14:foregroundMark x1="90976" y1="31604" x2="91707" y2="70688"/>
                        <a14:foregroundMark x1="19268" y1="88420" x2="46585" y2="88179"/>
                        <a14:foregroundMark x1="46585" y1="88179" x2="68780" y2="91194"/>
                        <a14:foregroundMark x1="30976" y1="91918" x2="56585" y2="92159"/>
                        <a14:foregroundMark x1="56585" y1="92159" x2="58537" y2="940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84" y="1219200"/>
            <a:ext cx="1466432" cy="148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067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CC39-3D68-4D73-BBFD-619B6092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Transition Services/Activities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8EBA-252A-47D2-A943-822F7D4E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1417638"/>
            <a:ext cx="5943600" cy="4983162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i="1" u="sng" dirty="0"/>
              <a:t>At least </a:t>
            </a:r>
            <a:r>
              <a:rPr lang="en-US" dirty="0"/>
              <a:t>one</a:t>
            </a:r>
            <a:r>
              <a:rPr lang="en-US" i="1" dirty="0"/>
              <a:t> </a:t>
            </a:r>
            <a:r>
              <a:rPr lang="en-US" dirty="0"/>
              <a:t>service or activity aligned for each measurable post-secondary goal addressed  </a:t>
            </a:r>
          </a:p>
          <a:p>
            <a:pPr>
              <a:buBlip>
                <a:blip r:embed="rId3"/>
              </a:buBlip>
            </a:pPr>
            <a:endParaRPr lang="en-US" dirty="0"/>
          </a:p>
          <a:p>
            <a:pPr>
              <a:buBlip>
                <a:blip r:embed="rId3"/>
              </a:buBlip>
            </a:pPr>
            <a:r>
              <a:rPr lang="en-US" dirty="0"/>
              <a:t>School, student, family, and agency share                               responsibility for providing and implementing services/activities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45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CC39-3D68-4D73-BBFD-619B6092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Enhanced Practices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8EBA-252A-47D2-A943-822F7D4E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1066800"/>
            <a:ext cx="5943600" cy="5059363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Blip>
                <a:blip r:embed="rId3"/>
              </a:buBlip>
            </a:pPr>
            <a:r>
              <a:rPr lang="en-US" sz="2600" dirty="0"/>
              <a:t>Sufficient activities are included to promote the attainment of stated post-secondary goals, based on the individual’s needs</a:t>
            </a:r>
          </a:p>
          <a:p>
            <a:pPr>
              <a:spcBef>
                <a:spcPts val="1800"/>
              </a:spcBef>
              <a:buBlip>
                <a:blip r:embed="rId3"/>
              </a:buBlip>
            </a:pPr>
            <a:r>
              <a:rPr lang="en-US" sz="2600" dirty="0"/>
              <a:t>Are a coordinated set of activities</a:t>
            </a:r>
          </a:p>
          <a:p>
            <a:pPr>
              <a:spcBef>
                <a:spcPts val="1800"/>
              </a:spcBef>
              <a:buBlip>
                <a:blip r:embed="rId3"/>
              </a:buBlip>
            </a:pPr>
            <a:r>
              <a:rPr lang="en-US" sz="2600" dirty="0"/>
              <a:t>Based upon the student’s needs taking into account strengths, preferences, and interests</a:t>
            </a:r>
          </a:p>
          <a:p>
            <a:pPr>
              <a:spcBef>
                <a:spcPts val="1800"/>
              </a:spcBef>
              <a:buBlip>
                <a:blip r:embed="rId3"/>
              </a:buBlip>
            </a:pPr>
            <a:r>
              <a:rPr lang="en-US" sz="2600" dirty="0"/>
              <a:t>Aligned with info on PLAAFPs</a:t>
            </a:r>
          </a:p>
          <a:p>
            <a:pPr>
              <a:spcBef>
                <a:spcPts val="1800"/>
              </a:spcBef>
              <a:buBlip>
                <a:blip r:embed="rId3"/>
              </a:buBlip>
            </a:pPr>
            <a:r>
              <a:rPr lang="en-US" sz="2600" dirty="0"/>
              <a:t>Support career and/or post-secondary education/training awareness</a:t>
            </a:r>
          </a:p>
        </p:txBody>
      </p:sp>
    </p:spTree>
    <p:extLst>
      <p:ext uri="{BB962C8B-B14F-4D97-AF65-F5344CB8AC3E}">
        <p14:creationId xmlns:p14="http://schemas.microsoft.com/office/powerpoint/2010/main" val="1162138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D3A1C8-F0B7-489A-BB58-4EA3FCAF9FFA}"/>
              </a:ext>
            </a:extLst>
          </p:cNvPr>
          <p:cNvSpPr txBox="1"/>
          <p:nvPr/>
        </p:nvSpPr>
        <p:spPr>
          <a:xfrm>
            <a:off x="2819400" y="1524000"/>
            <a:ext cx="6096000" cy="495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D5727C-671A-4FA1-9F4D-D3D405150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116" y="584200"/>
            <a:ext cx="6452568" cy="62276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3224546-31F6-A0AE-ABDC-FCC998D22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736" y="20781"/>
            <a:ext cx="6523264" cy="609600"/>
          </a:xfrm>
        </p:spPr>
        <p:txBody>
          <a:bodyPr>
            <a:noAutofit/>
          </a:bodyPr>
          <a:lstStyle/>
          <a:p>
            <a:r>
              <a:rPr lang="en-US" sz="3600" b="1" dirty="0"/>
              <a:t>What Color is the Marshmallow?</a:t>
            </a:r>
          </a:p>
        </p:txBody>
      </p:sp>
    </p:spTree>
    <p:extLst>
      <p:ext uri="{BB962C8B-B14F-4D97-AF65-F5344CB8AC3E}">
        <p14:creationId xmlns:p14="http://schemas.microsoft.com/office/powerpoint/2010/main" val="3304293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AE076-6483-44FB-AD10-F9C88200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Enhanced!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EC4FD-ED3F-4CD0-9767-ECCBA79C60D5}"/>
              </a:ext>
            </a:extLst>
          </p:cNvPr>
          <p:cNvSpPr txBox="1"/>
          <p:nvPr/>
        </p:nvSpPr>
        <p:spPr>
          <a:xfrm>
            <a:off x="2743200" y="1295400"/>
            <a:ext cx="6096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Multiple services and activities listed in each area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Services and activities are coordinated to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help the student reach post-secondary goals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 the Technical Assistance Guide for Transition in the IEP for more examples:</a:t>
            </a:r>
          </a:p>
          <a:p>
            <a:pPr lvl="1">
              <a:spcAft>
                <a:spcPts val="1200"/>
              </a:spcAft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https://tslp.org/wp-content/uploads/2019/02/TA-Guide-FINAL09-updated-2016doc-1-1-1.pdf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51C37-4537-6F37-4BC3-A23C5C9D5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931" y="1006535"/>
            <a:ext cx="1688738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6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CC39-3D68-4D73-BBFD-619B6092F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5287962"/>
          </a:xfrm>
        </p:spPr>
        <p:txBody>
          <a:bodyPr>
            <a:normAutofit/>
          </a:bodyPr>
          <a:lstStyle/>
          <a:p>
            <a:r>
              <a:rPr lang="en-US" sz="8800" b="1" dirty="0"/>
              <a:t>Let’s Score Some IEPs</a:t>
            </a:r>
          </a:p>
        </p:txBody>
      </p:sp>
    </p:spTree>
    <p:extLst>
      <p:ext uri="{BB962C8B-B14F-4D97-AF65-F5344CB8AC3E}">
        <p14:creationId xmlns:p14="http://schemas.microsoft.com/office/powerpoint/2010/main" val="518922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CC39-3D68-4D73-BBFD-619B6092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Student Invite - </a:t>
            </a:r>
            <a:br>
              <a:rPr lang="en-US" sz="4400" b="1" dirty="0"/>
            </a:br>
            <a:r>
              <a:rPr lang="en-US" sz="4400" b="1" dirty="0"/>
              <a:t>Self Advocacy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8EBA-252A-47D2-A943-822F7D4E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1417638"/>
            <a:ext cx="5943600" cy="4983162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dirty="0"/>
              <a:t>Evidence of student invitation</a:t>
            </a:r>
          </a:p>
          <a:p>
            <a:pPr>
              <a:buBlip>
                <a:blip r:embed="rId3"/>
              </a:buBlip>
            </a:pPr>
            <a:endParaRPr lang="en-US" dirty="0"/>
          </a:p>
          <a:p>
            <a:pPr>
              <a:buBlip>
                <a:blip r:embed="rId3"/>
              </a:buBlip>
            </a:pPr>
            <a:r>
              <a:rPr lang="en-US" dirty="0"/>
              <a:t>If the student was invited but did not attend, student preferences and interests are documented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35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CC39-3D68-4D73-BBFD-619B6092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Enhanced Practices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8EBA-252A-47D2-A943-822F7D4E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0" y="1066800"/>
            <a:ext cx="6019800" cy="5059363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Blip>
                <a:blip r:embed="rId3"/>
              </a:buBlip>
            </a:pPr>
            <a:r>
              <a:rPr lang="en-US" sz="2200" dirty="0"/>
              <a:t>Personalized student invitation </a:t>
            </a:r>
          </a:p>
          <a:p>
            <a:pPr>
              <a:spcBef>
                <a:spcPts val="1800"/>
              </a:spcBef>
              <a:buBlip>
                <a:blip r:embed="rId3"/>
              </a:buBlip>
            </a:pPr>
            <a:r>
              <a:rPr lang="en-US" sz="2200" dirty="0"/>
              <a:t>Student attended IEP meeting</a:t>
            </a:r>
          </a:p>
          <a:p>
            <a:pPr>
              <a:spcBef>
                <a:spcPts val="1800"/>
              </a:spcBef>
              <a:buBlip>
                <a:blip r:embed="rId3"/>
              </a:buBlip>
            </a:pPr>
            <a:r>
              <a:rPr lang="en-US" sz="2200" dirty="0"/>
              <a:t>Student has received instruction in self-advocacy and self-determination, as well as the IEP process</a:t>
            </a:r>
          </a:p>
          <a:p>
            <a:pPr>
              <a:spcBef>
                <a:spcPts val="1800"/>
              </a:spcBef>
              <a:buBlip>
                <a:blip r:embed="rId3"/>
              </a:buBlip>
            </a:pPr>
            <a:r>
              <a:rPr lang="en-US" sz="2200" dirty="0"/>
              <a:t>Student </a:t>
            </a:r>
            <a:r>
              <a:rPr lang="en-US" sz="2200" i="1" u="sng" dirty="0"/>
              <a:t>participated</a:t>
            </a:r>
            <a:r>
              <a:rPr lang="en-US" sz="2200" dirty="0"/>
              <a:t> in meeting by 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Providing information about their strengths, preferences, and interests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Discussing post-secondary goals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Discussing annual goals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Summarizing own transition assessments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Discussing disability/needed accommodations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Actively participating in discussions and decisions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Leading the IEP meeting</a:t>
            </a:r>
          </a:p>
        </p:txBody>
      </p:sp>
    </p:spTree>
    <p:extLst>
      <p:ext uri="{BB962C8B-B14F-4D97-AF65-F5344CB8AC3E}">
        <p14:creationId xmlns:p14="http://schemas.microsoft.com/office/powerpoint/2010/main" val="1866460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684072-6672-44E4-8E5B-0CEED0B2E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932162"/>
            <a:ext cx="6019800" cy="592583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A5D9C66-6E17-5A72-A056-B8DB5328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223" y="152400"/>
            <a:ext cx="6523264" cy="914400"/>
          </a:xfrm>
        </p:spPr>
        <p:txBody>
          <a:bodyPr>
            <a:noAutofit/>
          </a:bodyPr>
          <a:lstStyle/>
          <a:p>
            <a:r>
              <a:rPr lang="en-US" sz="3600" b="1" dirty="0"/>
              <a:t>What Color is the Marshmallow?</a:t>
            </a:r>
          </a:p>
        </p:txBody>
      </p:sp>
    </p:spTree>
    <p:extLst>
      <p:ext uri="{BB962C8B-B14F-4D97-AF65-F5344CB8AC3E}">
        <p14:creationId xmlns:p14="http://schemas.microsoft.com/office/powerpoint/2010/main" val="2096710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AE076-6483-44FB-AD10-F9C88200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Non-Compliant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EC4FD-ED3F-4CD0-9767-ECCBA79C60D5}"/>
              </a:ext>
            </a:extLst>
          </p:cNvPr>
          <p:cNvSpPr txBox="1"/>
          <p:nvPr/>
        </p:nvSpPr>
        <p:spPr>
          <a:xfrm>
            <a:off x="2743200" y="1295400"/>
            <a:ext cx="6096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 is not listed on the meeting notice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No other evidence the student was invited to the meeting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Note: at age 18, unless the student has a guardian, the meeting notice should be addressed directly to the student.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6" descr="Burnt Marshmallow &quot; Sticker for Sale by Sketchyleigh | Redbubble">
            <a:extLst>
              <a:ext uri="{FF2B5EF4-FFF2-40B4-BE49-F238E27FC236}">
                <a16:creationId xmlns:a16="http://schemas.microsoft.com/office/drawing/2014/main" id="{57458A12-3B24-3A24-9A20-950A81CCC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333" y1="60000" x2="39333" y2="60000"/>
                        <a14:foregroundMark x1="44667" y1="41000" x2="61500" y2="65833"/>
                        <a14:foregroundMark x1="38000" y1="67500" x2="63333" y2="46333"/>
                        <a14:foregroundMark x1="30167" y1="48167" x2="59333" y2="39667"/>
                        <a14:foregroundMark x1="59333" y1="39667" x2="60667" y2="39667"/>
                        <a14:foregroundMark x1="37333" y1="50833" x2="63833" y2="63500"/>
                        <a14:foregroundMark x1="33000" y1="61667" x2="65167" y2="56333"/>
                        <a14:foregroundMark x1="72000" y1="51667" x2="72667" y2="55000"/>
                        <a14:foregroundMark x1="66000" y1="42167" x2="53000" y2="41167"/>
                        <a14:foregroundMark x1="53000" y1="41167" x2="39667" y2="45667"/>
                        <a14:foregroundMark x1="39667" y1="45667" x2="32333" y2="46000"/>
                        <a14:foregroundMark x1="30667" y1="33667" x2="30667" y2="33667"/>
                        <a14:foregroundMark x1="28667" y1="26000" x2="33167" y2="3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2523685" cy="252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398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CC39-3D68-4D73-BBFD-619B6092F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28600"/>
            <a:ext cx="6400800" cy="1020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Agency Invite – Collaboration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8EBA-252A-47D2-A943-822F7D4E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1219200"/>
            <a:ext cx="5943600" cy="5181600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3"/>
              </a:buBlip>
            </a:pPr>
            <a:r>
              <a:rPr lang="en-US" sz="3200" dirty="0"/>
              <a:t>Agency was invited with parent or adult student's consent </a:t>
            </a:r>
          </a:p>
          <a:p>
            <a:pPr marL="0" indent="0">
              <a:buNone/>
            </a:pPr>
            <a:endParaRPr lang="en-US" sz="3200" dirty="0"/>
          </a:p>
          <a:p>
            <a:pPr>
              <a:buBlip>
                <a:blip r:embed="rId3"/>
              </a:buBlip>
            </a:pPr>
            <a:r>
              <a:rPr lang="en-US" sz="3200" dirty="0"/>
              <a:t>Consent to Invite Outside Agency is signed </a:t>
            </a:r>
            <a:r>
              <a:rPr lang="en-US" sz="3200" i="1" u="sng" dirty="0"/>
              <a:t>prior</a:t>
            </a:r>
            <a:r>
              <a:rPr lang="en-US" sz="3200" dirty="0"/>
              <a:t> to the meeting notice being sent to meeting participants   </a:t>
            </a:r>
          </a:p>
          <a:p>
            <a:pPr>
              <a:buBlip>
                <a:blip r:embed="rId3"/>
              </a:buBlip>
            </a:pPr>
            <a:endParaRPr lang="en-US" sz="3200" dirty="0"/>
          </a:p>
          <a:p>
            <a:pPr>
              <a:buBlip>
                <a:blip r:embed="rId3"/>
              </a:buBlip>
            </a:pPr>
            <a:r>
              <a:rPr lang="en-US" sz="3200" dirty="0"/>
              <a:t>Student </a:t>
            </a:r>
            <a:r>
              <a:rPr lang="en-US" dirty="0"/>
              <a:t>may be</a:t>
            </a:r>
            <a:r>
              <a:rPr lang="en-US" sz="3200" dirty="0"/>
              <a:t> too young to determine whether outside/transition agency is appropriate</a:t>
            </a:r>
          </a:p>
          <a:p>
            <a:pPr marL="0" indent="0">
              <a:buNone/>
            </a:pPr>
            <a:r>
              <a:rPr lang="en-US" sz="3200" dirty="0"/>
              <a:t>         </a:t>
            </a:r>
          </a:p>
          <a:p>
            <a:pPr>
              <a:buBlip>
                <a:blip r:embed="rId3"/>
              </a:buBlip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Agency involvement should be considered for all students, but may not be required/needed to achieve MPSGs based on individual file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879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CC39-3D68-4D73-BBFD-619B6092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Enhanced Practices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8EBA-252A-47D2-A943-822F7D4E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0" y="838200"/>
            <a:ext cx="6019800" cy="5287963"/>
          </a:xfrm>
        </p:spPr>
        <p:txBody>
          <a:bodyPr>
            <a:noAutofit/>
          </a:bodyPr>
          <a:lstStyle/>
          <a:p>
            <a:pPr marR="0" lvl="0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Agency attends meeting to explain possible services</a:t>
            </a:r>
          </a:p>
          <a:p>
            <a:pPr marR="0" lvl="0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Agency visits and communicates regularly with staff and students in person and/or virtually </a:t>
            </a:r>
          </a:p>
          <a:p>
            <a:pPr marR="0" lvl="0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 the IEP meeting, the agency representative was an active participant in the development of the needed transition services, including those they will provide and pay for</a:t>
            </a:r>
          </a:p>
          <a:p>
            <a:pPr marR="0" lvl="0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Evidence of agency rep participation found in IEP or PPWN</a:t>
            </a:r>
          </a:p>
          <a:p>
            <a:pPr marR="0" lvl="0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unable to attend, evidence of how/ when connections with agency will be made is documented in PLAAFP/PPWN</a:t>
            </a:r>
          </a:p>
        </p:txBody>
      </p:sp>
    </p:spTree>
    <p:extLst>
      <p:ext uri="{BB962C8B-B14F-4D97-AF65-F5344CB8AC3E}">
        <p14:creationId xmlns:p14="http://schemas.microsoft.com/office/powerpoint/2010/main" val="503858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D33A43-F79A-47EC-8942-AB670D77E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76200"/>
            <a:ext cx="6266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75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E44C1D-0FBD-44E0-A374-3B94F5EA5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5957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21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AE076-6483-44FB-AD10-F9C88200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Compliant!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EC4FD-ED3F-4CD0-9767-ECCBA79C60D5}"/>
              </a:ext>
            </a:extLst>
          </p:cNvPr>
          <p:cNvSpPr txBox="1"/>
          <p:nvPr/>
        </p:nvSpPr>
        <p:spPr>
          <a:xfrm>
            <a:off x="3124200" y="2438400"/>
            <a:ext cx="57467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Consent includes physical signature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Meeting notice sent </a:t>
            </a:r>
            <a:r>
              <a:rPr lang="en-US" sz="2000" b="1" i="1" u="sng" dirty="0"/>
              <a:t>after</a:t>
            </a:r>
            <a:r>
              <a:rPr lang="en-US" sz="2000" dirty="0"/>
              <a:t> receipt of signed Consent to Invite Outside Agency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Includes list of agencies (VR and mental health counselor) that were included in the consent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Student is listed on the meeting notice as being invited to the IEP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If parents/student bring additional agencies or participants to the IEP meeting, include this information on the PPWN</a:t>
            </a:r>
          </a:p>
        </p:txBody>
      </p:sp>
      <p:pic>
        <p:nvPicPr>
          <p:cNvPr id="4" name="Picture 2" descr="Banner Transparent Library Marshmallow Clipart - Marshamllow Kawaii Png  Transparent PNG - 794x794 - Free Download on NicePNG">
            <a:extLst>
              <a:ext uri="{FF2B5EF4-FFF2-40B4-BE49-F238E27FC236}">
                <a16:creationId xmlns:a16="http://schemas.microsoft.com/office/drawing/2014/main" id="{1FA37C3D-42BC-0E47-98EA-FA29DBF2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22" b="94089" l="6707" r="91585">
                        <a14:foregroundMark x1="24268" y1="9288" x2="24268" y2="9288"/>
                        <a14:foregroundMark x1="23171" y1="9288" x2="48293" y2="4222"/>
                        <a14:foregroundMark x1="48293" y1="4222" x2="49146" y2="4704"/>
                        <a14:foregroundMark x1="9268" y1="24125" x2="10610" y2="36188"/>
                        <a14:foregroundMark x1="11341" y1="24125" x2="27317" y2="8685"/>
                        <a14:foregroundMark x1="27317" y1="8685" x2="53415" y2="5790"/>
                        <a14:foregroundMark x1="53415" y1="5790" x2="63780" y2="5790"/>
                        <a14:foregroundMark x1="22439" y1="12907" x2="7805" y2="31363"/>
                        <a14:foregroundMark x1="7805" y1="31363" x2="7439" y2="32569"/>
                        <a14:foregroundMark x1="9268" y1="23402" x2="9268" y2="23402"/>
                        <a14:foregroundMark x1="15244" y1="16405" x2="15244" y2="16405"/>
                        <a14:foregroundMark x1="15244" y1="15320" x2="15244" y2="15320"/>
                        <a14:foregroundMark x1="15244" y1="15320" x2="24878" y2="10374"/>
                        <a14:foregroundMark x1="56707" y1="6514" x2="79512" y2="16767"/>
                        <a14:foregroundMark x1="79512" y1="16767" x2="88780" y2="17853"/>
                        <a14:foregroundMark x1="47805" y1="6514" x2="68415" y2="9288"/>
                        <a14:foregroundMark x1="46341" y1="91556" x2="47805" y2="13148"/>
                        <a14:foregroundMark x1="25244" y1="59107" x2="51585" y2="54524"/>
                        <a14:foregroundMark x1="51585" y1="54524" x2="75122" y2="55609"/>
                        <a14:foregroundMark x1="75122" y1="55609" x2="37195" y2="64777"/>
                        <a14:foregroundMark x1="37195" y1="64777" x2="25610" y2="64053"/>
                        <a14:foregroundMark x1="23902" y1="71773" x2="66585" y2="62244"/>
                        <a14:foregroundMark x1="66585" y1="62244" x2="76707" y2="56574"/>
                        <a14:foregroundMark x1="91341" y1="66466" x2="91341" y2="66466"/>
                        <a14:foregroundMark x1="84512" y1="15682" x2="84512" y2="15682"/>
                        <a14:foregroundMark x1="67439" y1="6514" x2="83049" y2="13872"/>
                        <a14:foregroundMark x1="83049" y1="13872" x2="91707" y2="59831"/>
                        <a14:foregroundMark x1="10366" y1="44994" x2="10976" y2="82027"/>
                        <a14:foregroundMark x1="16341" y1="87334" x2="52561" y2="84318"/>
                        <a14:foregroundMark x1="52561" y1="84318" x2="74878" y2="88179"/>
                        <a14:foregroundMark x1="74878" y1="88179" x2="79878" y2="88058"/>
                        <a14:foregroundMark x1="38171" y1="93366" x2="80610" y2="86369"/>
                        <a14:foregroundMark x1="80610" y1="86369" x2="88415" y2="82027"/>
                        <a14:foregroundMark x1="90976" y1="31604" x2="91707" y2="70688"/>
                        <a14:foregroundMark x1="19268" y1="88420" x2="46585" y2="88179"/>
                        <a14:foregroundMark x1="46585" y1="88179" x2="68780" y2="91194"/>
                        <a14:foregroundMark x1="30976" y1="91918" x2="56585" y2="92159"/>
                        <a14:foregroundMark x1="56585" y1="92159" x2="58537" y2="940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84" y="955840"/>
            <a:ext cx="1466432" cy="148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080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3F869-3A51-4B92-B0C4-B22958C59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220" y="760763"/>
            <a:ext cx="7973780" cy="75304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843F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for Inviting Outside Agencies</a:t>
            </a:r>
            <a:endParaRPr lang="ru-RU" dirty="0">
              <a:solidFill>
                <a:srgbClr val="843F0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6E226-2491-4875-B474-7A01921DDB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IEP Meetings for Transition-Age Students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F8B528-6914-40D0-8BBD-ACE47B5260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Step 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DDB262F-9F3C-4C5C-BA60-CCD1F8FF061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6246" y="4402564"/>
            <a:ext cx="1255500" cy="979337"/>
          </a:xfrm>
        </p:spPr>
        <p:txBody>
          <a:bodyPr>
            <a:normAutofit/>
          </a:bodyPr>
          <a:lstStyle/>
          <a:p>
            <a:r>
              <a:rPr lang="en-US" sz="11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District &amp; parents discuss which agencies may be beneficial to invite to IEP. </a:t>
            </a:r>
            <a:endParaRPr lang="ru-RU" sz="11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1056EF-3B3B-439E-B2CD-E66F34155F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Step 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F77A485-8E15-4824-8127-565F3BFC695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28202" y="4449670"/>
            <a:ext cx="1255500" cy="979337"/>
          </a:xfrm>
        </p:spPr>
        <p:txBody>
          <a:bodyPr>
            <a:normAutofit/>
          </a:bodyPr>
          <a:lstStyle/>
          <a:p>
            <a:r>
              <a:rPr lang="en-US" sz="11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District gets written consent form (signed &amp; dated) from parent. </a:t>
            </a:r>
            <a:endParaRPr lang="ru-RU" sz="11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C869AB-9B72-4C90-BAD4-7B2B7A28A3C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Step 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DA0C858-3571-4BC1-8998-A965A8F9067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940110" y="4449670"/>
            <a:ext cx="1350000" cy="1130337"/>
          </a:xfrm>
        </p:spPr>
        <p:txBody>
          <a:bodyPr>
            <a:normAutofit fontScale="85000" lnSpcReduction="20000"/>
          </a:bodyPr>
          <a:lstStyle/>
          <a:p>
            <a:r>
              <a:rPr lang="en-US" sz="135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written consent is received, district sends Meeting Notice that includes the names of agencies being invited to mtg</a:t>
            </a:r>
            <a:r>
              <a:rPr lang="en-US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BA85C11-233D-4211-ADF2-CE189B1C17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Step 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3EBB68D-A226-474A-A745-453739C9042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52018" y="4449670"/>
            <a:ext cx="1255500" cy="979337"/>
          </a:xfrm>
        </p:spPr>
        <p:txBody>
          <a:bodyPr>
            <a:normAutofit/>
          </a:bodyPr>
          <a:lstStyle/>
          <a:p>
            <a:r>
              <a:rPr lang="en-US" sz="11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IEP meeting is held with parents, student, school, and invited outside agencies.</a:t>
            </a:r>
            <a:endParaRPr lang="ru-RU" sz="11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131F0B-853E-4CEA-B0DD-3D93E96B20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29033" y="3069241"/>
            <a:ext cx="945000" cy="5937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Note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4F62B3F-B9CA-4924-B160-3520765D90C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63926" y="4355460"/>
            <a:ext cx="1462229" cy="1073548"/>
          </a:xfrm>
        </p:spPr>
        <p:txBody>
          <a:bodyPr>
            <a:noAutofit/>
          </a:bodyPr>
          <a:lstStyle/>
          <a:p>
            <a:r>
              <a:rPr lang="en-US" sz="11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Consent form is valid for </a:t>
            </a:r>
            <a:r>
              <a:rPr lang="en-US" sz="1100" b="1" i="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meeting </a:t>
            </a:r>
            <a:r>
              <a:rPr lang="en-US" sz="11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a maximum of one year.</a:t>
            </a:r>
          </a:p>
          <a:p>
            <a:r>
              <a:rPr lang="en-US" sz="11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Consent may be signed at current meeting </a:t>
            </a:r>
            <a:r>
              <a:rPr lang="en-US" sz="1100" b="1" i="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next meeting</a:t>
            </a:r>
            <a:r>
              <a:rPr lang="en-US" sz="900" b="1" i="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900" b="1" i="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5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CC39-3D68-4D73-BBFD-619B6092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Transition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8EBA-252A-47D2-A943-822F7D4E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1417638"/>
            <a:ext cx="5715000" cy="4708525"/>
          </a:xfrm>
        </p:spPr>
        <p:txBody>
          <a:bodyPr>
            <a:normAutofit fontScale="85000" lnSpcReduction="10000"/>
          </a:bodyPr>
          <a:lstStyle/>
          <a:p>
            <a:pPr>
              <a:buBlip>
                <a:blip r:embed="rId3"/>
              </a:buBlip>
            </a:pPr>
            <a:r>
              <a:rPr lang="en-US" dirty="0"/>
              <a:t>Is there at least one age-appropriate transition assessment to address: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Employment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Education or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Independent Living</a:t>
            </a:r>
          </a:p>
          <a:p>
            <a:pPr lvl="1"/>
            <a:endParaRPr lang="en-US" dirty="0"/>
          </a:p>
          <a:p>
            <a:pPr>
              <a:buBlip>
                <a:blip r:embed="rId3"/>
              </a:buBlip>
            </a:pPr>
            <a:r>
              <a:rPr lang="en-US" sz="2800" dirty="0"/>
              <a:t>Assessment results documented on PLAAFPs</a:t>
            </a:r>
          </a:p>
          <a:p>
            <a:endParaRPr lang="en-US" sz="2800" dirty="0"/>
          </a:p>
          <a:p>
            <a:pPr>
              <a:buBlip>
                <a:blip r:embed="rId3"/>
              </a:buBlip>
            </a:pPr>
            <a:r>
              <a:rPr lang="en-US" sz="2800" dirty="0"/>
              <a:t>Transition assessment summary includes input from student and parents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0044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AE076-6483-44FB-AD10-F9C88200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Contact Your Transition Liaisons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EC4FD-ED3F-4CD0-9767-ECCBA79C60D5}"/>
              </a:ext>
            </a:extLst>
          </p:cNvPr>
          <p:cNvSpPr txBox="1"/>
          <p:nvPr/>
        </p:nvSpPr>
        <p:spPr>
          <a:xfrm>
            <a:off x="2667000" y="16002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hlinkClick r:id="rId3"/>
              </a:rPr>
              <a:t>www.TSLP.org</a:t>
            </a:r>
            <a:endParaRPr lang="en-US" sz="2800" b="1" u="sng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1F40286C-8BAE-8598-76AF-F1A751770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383449"/>
              </p:ext>
            </p:extLst>
          </p:nvPr>
        </p:nvGraphicFramePr>
        <p:xfrm>
          <a:off x="2590800" y="2249249"/>
          <a:ext cx="6096000" cy="6017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52877876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21952295"/>
                    </a:ext>
                  </a:extLst>
                </a:gridCol>
              </a:tblGrid>
              <a:tr h="107934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Transition Coordinator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Dan Rounds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Office: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(605) 494-3618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Cell: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(605)280-6192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hlinkClick r:id="rId4"/>
                        </a:rPr>
                        <a:t>drounds@bhssc.org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Western Region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Dave Halverson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Office: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(605) 720-4847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Cell: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(605) 347-1379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hlinkClick r:id="rId5"/>
                        </a:rPr>
                        <a:t>dhalverson@bhssc.org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253823"/>
                  </a:ext>
                </a:extLst>
              </a:tr>
              <a:tr h="1316455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b="1" dirty="0"/>
                        <a:t>South Eastern Region</a:t>
                      </a:r>
                    </a:p>
                    <a:p>
                      <a:pPr algn="ctr"/>
                      <a:r>
                        <a:rPr lang="en-US" sz="1600" b="0" dirty="0"/>
                        <a:t>Bev Petersen</a:t>
                      </a:r>
                    </a:p>
                    <a:p>
                      <a:pPr algn="ctr"/>
                      <a:r>
                        <a:rPr lang="en-US" sz="1600" b="1" dirty="0"/>
                        <a:t>Office: </a:t>
                      </a:r>
                      <a:r>
                        <a:rPr lang="en-US" sz="1600" b="0" dirty="0"/>
                        <a:t>(605) 362-4856</a:t>
                      </a:r>
                    </a:p>
                    <a:p>
                      <a:pPr algn="ctr"/>
                      <a:r>
                        <a:rPr lang="en-US" sz="1600" b="1" dirty="0"/>
                        <a:t>Cell: </a:t>
                      </a:r>
                      <a:r>
                        <a:rPr lang="en-US" sz="1600" b="0" dirty="0"/>
                        <a:t>(605) 360-1877</a:t>
                      </a:r>
                    </a:p>
                    <a:p>
                      <a:pPr algn="ctr"/>
                      <a:r>
                        <a:rPr lang="en-US" sz="1600" b="0" dirty="0">
                          <a:hlinkClick r:id="rId6"/>
                        </a:rPr>
                        <a:t>bev.petersen@state.sd.us</a:t>
                      </a:r>
                      <a:endParaRPr lang="en-US" sz="1600" b="0" dirty="0"/>
                    </a:p>
                    <a:p>
                      <a:pPr algn="ctr"/>
                      <a:endParaRPr lang="en-US" sz="1600" b="0" dirty="0"/>
                    </a:p>
                    <a:p>
                      <a:pPr algn="ctr"/>
                      <a:r>
                        <a:rPr lang="en-US" sz="1600" b="1" dirty="0"/>
                        <a:t>North Central Region</a:t>
                      </a:r>
                    </a:p>
                    <a:p>
                      <a:pPr algn="ctr"/>
                      <a:r>
                        <a:rPr lang="en-US" sz="1600" b="0" dirty="0"/>
                        <a:t>Cate Diede</a:t>
                      </a:r>
                    </a:p>
                    <a:p>
                      <a:pPr algn="ctr"/>
                      <a:r>
                        <a:rPr lang="en-US" sz="1600" b="1" dirty="0"/>
                        <a:t>Office: </a:t>
                      </a:r>
                      <a:r>
                        <a:rPr lang="en-US" sz="1600" b="0" dirty="0"/>
                        <a:t>(605) 626-2398</a:t>
                      </a:r>
                    </a:p>
                    <a:p>
                      <a:pPr algn="ctr"/>
                      <a:r>
                        <a:rPr lang="en-US" sz="1600" b="1" dirty="0"/>
                        <a:t>Cell: </a:t>
                      </a:r>
                      <a:r>
                        <a:rPr lang="en-US" sz="1600" b="0" dirty="0"/>
                        <a:t>(605) 216-6391</a:t>
                      </a:r>
                    </a:p>
                    <a:p>
                      <a:pPr algn="ctr"/>
                      <a:r>
                        <a:rPr lang="en-US" sz="1600" b="0" dirty="0">
                          <a:hlinkClick r:id="rId7"/>
                        </a:rPr>
                        <a:t>cate.diede@state.sd.us</a:t>
                      </a:r>
                      <a:endParaRPr lang="en-US" sz="1600" dirty="0"/>
                    </a:p>
                    <a:p>
                      <a:pPr algn="ctr"/>
                      <a:endParaRPr lang="en-US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b="1" dirty="0"/>
                        <a:t>South Central Region</a:t>
                      </a:r>
                    </a:p>
                    <a:p>
                      <a:pPr algn="ctr"/>
                      <a:r>
                        <a:rPr lang="en-US" sz="1600" b="0" dirty="0"/>
                        <a:t>Miah Gillen</a:t>
                      </a:r>
                    </a:p>
                    <a:p>
                      <a:pPr algn="ctr"/>
                      <a:r>
                        <a:rPr lang="en-US" sz="1600" b="1" dirty="0"/>
                        <a:t>Office: </a:t>
                      </a:r>
                      <a:r>
                        <a:rPr lang="en-US" sz="1600" b="0" dirty="0"/>
                        <a:t>(605) 995-8172</a:t>
                      </a:r>
                    </a:p>
                    <a:p>
                      <a:pPr algn="ctr"/>
                      <a:r>
                        <a:rPr lang="en-US" sz="1600" b="1" dirty="0"/>
                        <a:t>Cell: </a:t>
                      </a:r>
                      <a:r>
                        <a:rPr lang="en-US" sz="1600" b="0" dirty="0"/>
                        <a:t>(320) 583-6731</a:t>
                      </a:r>
                    </a:p>
                    <a:p>
                      <a:pPr algn="ctr"/>
                      <a:r>
                        <a:rPr lang="en-US" sz="1600" b="0" dirty="0">
                          <a:hlinkClick r:id="rId8"/>
                        </a:rPr>
                        <a:t>miah.gillen@state.sd.us</a:t>
                      </a:r>
                      <a:endParaRPr lang="en-US" sz="1600" b="1" dirty="0"/>
                    </a:p>
                    <a:p>
                      <a:pPr algn="ctr"/>
                      <a:endParaRPr 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083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185822"/>
                  </a:ext>
                </a:extLst>
              </a:tr>
              <a:tr h="107934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972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36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CC39-3D68-4D73-BBFD-619B6092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Enhanced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8EBA-252A-47D2-A943-822F7D4E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0" y="1417638"/>
            <a:ext cx="6172200" cy="4708525"/>
          </a:xfrm>
        </p:spPr>
        <p:txBody>
          <a:bodyPr>
            <a:normAutofit fontScale="62500" lnSpcReduction="20000"/>
          </a:bodyPr>
          <a:lstStyle/>
          <a:p>
            <a:pPr>
              <a:buBlip>
                <a:blip r:embed="rId3"/>
              </a:buBlip>
            </a:pPr>
            <a:r>
              <a:rPr lang="en-US" sz="3200" i="1" u="sng" dirty="0"/>
              <a:t>Two or more </a:t>
            </a:r>
            <a:r>
              <a:rPr lang="en-US" sz="3200" dirty="0"/>
              <a:t>age-appropriate assessments given/ results documented on PLAAFP </a:t>
            </a:r>
          </a:p>
          <a:p>
            <a:pPr marL="0" indent="0">
              <a:buNone/>
            </a:pPr>
            <a:endParaRPr lang="en-US" sz="1400" dirty="0"/>
          </a:p>
          <a:p>
            <a:pPr>
              <a:buBlip>
                <a:blip r:embed="rId3"/>
              </a:buBlip>
            </a:pPr>
            <a:r>
              <a:rPr lang="en-US" sz="3200" dirty="0"/>
              <a:t>Transition assessment is </a:t>
            </a:r>
            <a:r>
              <a:rPr lang="en-US" sz="3200" i="1" u="sng" dirty="0"/>
              <a:t>comprehensive </a:t>
            </a:r>
            <a:r>
              <a:rPr lang="en-US" sz="3200" dirty="0"/>
              <a:t>and not just a single snapshot of student</a:t>
            </a:r>
          </a:p>
          <a:p>
            <a:pPr marL="0" indent="0">
              <a:buNone/>
            </a:pPr>
            <a:endParaRPr lang="en-US" sz="1400" dirty="0"/>
          </a:p>
          <a:p>
            <a:pPr>
              <a:buBlip>
                <a:blip r:embed="rId3"/>
              </a:buBlip>
            </a:pPr>
            <a:r>
              <a:rPr lang="en-US" sz="3200" dirty="0"/>
              <a:t>Transition assessment data was gathered through a combination of methods and variety of sources</a:t>
            </a:r>
          </a:p>
          <a:p>
            <a:pPr marL="0" indent="0">
              <a:buNone/>
            </a:pPr>
            <a:endParaRPr lang="en-US" sz="1400" dirty="0"/>
          </a:p>
          <a:p>
            <a:pPr>
              <a:buBlip>
                <a:blip r:embed="rId3"/>
              </a:buBlip>
            </a:pPr>
            <a:r>
              <a:rPr lang="en-US" sz="3200" dirty="0"/>
              <a:t>Assessment results demonstrate a </a:t>
            </a:r>
            <a:r>
              <a:rPr lang="en-US" sz="3200" i="1" u="sng" dirty="0"/>
              <a:t>clear connection</a:t>
            </a:r>
            <a:r>
              <a:rPr lang="en-US" sz="3200" dirty="0"/>
              <a:t> to:</a:t>
            </a:r>
          </a:p>
          <a:p>
            <a:pPr marL="571500" indent="342900"/>
            <a:r>
              <a:rPr lang="en-US" sz="3200" dirty="0"/>
              <a:t>Post-secondary goals </a:t>
            </a:r>
          </a:p>
          <a:p>
            <a:pPr marL="571500" indent="342900"/>
            <a:r>
              <a:rPr lang="en-US" sz="3200" dirty="0"/>
              <a:t>Present levels</a:t>
            </a:r>
          </a:p>
          <a:p>
            <a:pPr marL="571500" indent="342900"/>
            <a:r>
              <a:rPr lang="en-US" sz="3200" dirty="0"/>
              <a:t>Courses of Study</a:t>
            </a:r>
          </a:p>
          <a:p>
            <a:pPr marL="571500" indent="342900"/>
            <a:r>
              <a:rPr lang="en-US" sz="3200" dirty="0"/>
              <a:t>Transition services </a:t>
            </a:r>
          </a:p>
          <a:p>
            <a:pPr marL="571500" indent="342900"/>
            <a:r>
              <a:rPr lang="en-US" sz="3200" dirty="0"/>
              <a:t>Annual goals</a:t>
            </a:r>
          </a:p>
          <a:p>
            <a:pPr marL="0" indent="0">
              <a:buNone/>
            </a:pPr>
            <a:endParaRPr lang="en-US" sz="1400" dirty="0"/>
          </a:p>
          <a:p>
            <a:pPr>
              <a:buBlip>
                <a:blip r:embed="rId3"/>
              </a:buBlip>
            </a:pPr>
            <a:r>
              <a:rPr lang="en-US" sz="3200" dirty="0"/>
              <a:t>Evidence that assessments are updated annually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1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CF3AD-1041-4A10-A67B-725414FD4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9236"/>
            <a:ext cx="6523264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What Color is the Marshmallow?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F6608-0FF9-EA2D-ECCB-D4D8C53AE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852804"/>
            <a:ext cx="6934200" cy="603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82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AE076-6483-44FB-AD10-F9C88200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Compliant!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EC4FD-ED3F-4CD0-9767-ECCBA79C60D5}"/>
              </a:ext>
            </a:extLst>
          </p:cNvPr>
          <p:cNvSpPr txBox="1"/>
          <p:nvPr/>
        </p:nvSpPr>
        <p:spPr>
          <a:xfrm>
            <a:off x="2743200" y="1295400"/>
            <a:ext cx="609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Assessments and respondents are listed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Assessment dates provided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Assesses each area of transition: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employment, education/training, and independent living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 descr="Banner Transparent Library Marshmallow Clipart - Marshamllow Kawaii Png  Transparent PNG - 794x794 - Free Download on NicePNG">
            <a:extLst>
              <a:ext uri="{FF2B5EF4-FFF2-40B4-BE49-F238E27FC236}">
                <a16:creationId xmlns:a16="http://schemas.microsoft.com/office/drawing/2014/main" id="{BC39FEEE-6D8A-C4C7-C409-3AF1F07B5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22" b="94089" l="6707" r="91585">
                        <a14:foregroundMark x1="24268" y1="9288" x2="24268" y2="9288"/>
                        <a14:foregroundMark x1="23171" y1="9288" x2="48293" y2="4222"/>
                        <a14:foregroundMark x1="48293" y1="4222" x2="49146" y2="4704"/>
                        <a14:foregroundMark x1="9268" y1="24125" x2="10610" y2="36188"/>
                        <a14:foregroundMark x1="11341" y1="24125" x2="27317" y2="8685"/>
                        <a14:foregroundMark x1="27317" y1="8685" x2="53415" y2="5790"/>
                        <a14:foregroundMark x1="53415" y1="5790" x2="63780" y2="5790"/>
                        <a14:foregroundMark x1="22439" y1="12907" x2="7805" y2="31363"/>
                        <a14:foregroundMark x1="7805" y1="31363" x2="7439" y2="32569"/>
                        <a14:foregroundMark x1="9268" y1="23402" x2="9268" y2="23402"/>
                        <a14:foregroundMark x1="15244" y1="16405" x2="15244" y2="16405"/>
                        <a14:foregroundMark x1="15244" y1="15320" x2="15244" y2="15320"/>
                        <a14:foregroundMark x1="15244" y1="15320" x2="24878" y2="10374"/>
                        <a14:foregroundMark x1="56707" y1="6514" x2="79512" y2="16767"/>
                        <a14:foregroundMark x1="79512" y1="16767" x2="88780" y2="17853"/>
                        <a14:foregroundMark x1="47805" y1="6514" x2="68415" y2="9288"/>
                        <a14:foregroundMark x1="46341" y1="91556" x2="47805" y2="13148"/>
                        <a14:foregroundMark x1="25244" y1="59107" x2="51585" y2="54524"/>
                        <a14:foregroundMark x1="51585" y1="54524" x2="75122" y2="55609"/>
                        <a14:foregroundMark x1="75122" y1="55609" x2="37195" y2="64777"/>
                        <a14:foregroundMark x1="37195" y1="64777" x2="25610" y2="64053"/>
                        <a14:foregroundMark x1="23902" y1="71773" x2="66585" y2="62244"/>
                        <a14:foregroundMark x1="66585" y1="62244" x2="76707" y2="56574"/>
                        <a14:foregroundMark x1="91341" y1="66466" x2="91341" y2="66466"/>
                        <a14:foregroundMark x1="84512" y1="15682" x2="84512" y2="15682"/>
                        <a14:foregroundMark x1="67439" y1="6514" x2="83049" y2="13872"/>
                        <a14:foregroundMark x1="83049" y1="13872" x2="91707" y2="59831"/>
                        <a14:foregroundMark x1="10366" y1="44994" x2="10976" y2="82027"/>
                        <a14:foregroundMark x1="16341" y1="87334" x2="52561" y2="84318"/>
                        <a14:foregroundMark x1="52561" y1="84318" x2="74878" y2="88179"/>
                        <a14:foregroundMark x1="74878" y1="88179" x2="79878" y2="88058"/>
                        <a14:foregroundMark x1="38171" y1="93366" x2="80610" y2="86369"/>
                        <a14:foregroundMark x1="80610" y1="86369" x2="88415" y2="82027"/>
                        <a14:foregroundMark x1="90976" y1="31604" x2="91707" y2="70688"/>
                        <a14:foregroundMark x1="19268" y1="88420" x2="46585" y2="88179"/>
                        <a14:foregroundMark x1="46585" y1="88179" x2="68780" y2="91194"/>
                        <a14:foregroundMark x1="30976" y1="91918" x2="56585" y2="92159"/>
                        <a14:foregroundMark x1="56585" y1="92159" x2="58537" y2="940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84" y="1219200"/>
            <a:ext cx="1466432" cy="148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405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CC39-3D68-4D73-BBFD-619B6092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Transition PLAAFPs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8EBA-252A-47D2-A943-822F7D4E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1417638"/>
            <a:ext cx="5715000" cy="4708525"/>
          </a:xfrm>
        </p:spPr>
        <p:txBody>
          <a:bodyPr>
            <a:normAutofit fontScale="85000" lnSpcReduction="10000"/>
          </a:bodyPr>
          <a:lstStyle/>
          <a:p>
            <a:pPr>
              <a:buBlip>
                <a:blip r:embed="rId3"/>
              </a:buBlip>
            </a:pPr>
            <a:r>
              <a:rPr lang="en-US" dirty="0"/>
              <a:t>Present Levels of Academic Achievement and Functional Performance (PLAAFP) references transition assessments</a:t>
            </a:r>
          </a:p>
          <a:p>
            <a:endParaRPr lang="en-US" dirty="0"/>
          </a:p>
          <a:p>
            <a:pPr>
              <a:buBlip>
                <a:blip r:embed="rId3"/>
              </a:buBlip>
            </a:pPr>
            <a:r>
              <a:rPr lang="en-US" dirty="0"/>
              <a:t>Adequately contains transition strengths, needs, and interests of students in:</a:t>
            </a:r>
          </a:p>
          <a:p>
            <a:pPr marL="914400"/>
            <a:r>
              <a:rPr lang="en-US" dirty="0"/>
              <a:t>Employment	</a:t>
            </a:r>
          </a:p>
          <a:p>
            <a:pPr marL="914400"/>
            <a:r>
              <a:rPr lang="en-US" dirty="0"/>
              <a:t>Education or training</a:t>
            </a:r>
          </a:p>
          <a:p>
            <a:pPr marL="914400"/>
            <a:r>
              <a:rPr lang="en-US" dirty="0"/>
              <a:t>Independent Living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16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CC39-3D68-4D73-BBFD-619B6092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Enhanced Practices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8EBA-252A-47D2-A943-822F7D4E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1417638"/>
            <a:ext cx="5715000" cy="4708525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en-US" dirty="0"/>
              <a:t>Transition assessments results  demonstrate a </a:t>
            </a:r>
            <a:r>
              <a:rPr lang="en-US" i="1" u="sng" dirty="0"/>
              <a:t>clear connection </a:t>
            </a:r>
            <a:r>
              <a:rPr lang="en-US" dirty="0"/>
              <a:t>to the student’s post-secondary goals</a:t>
            </a:r>
          </a:p>
          <a:p>
            <a:endParaRPr lang="en-US" dirty="0"/>
          </a:p>
          <a:p>
            <a:pPr>
              <a:buBlip>
                <a:blip r:embed="rId3"/>
              </a:buBlip>
            </a:pPr>
            <a:r>
              <a:rPr lang="en-US" dirty="0"/>
              <a:t>Strengths/needs/interests of student relate to employment (Project Skills or competitive job) or to post-secondary education/training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4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F6CA1"/>
        </a:solidFill>
        <a:ln w="72390">
          <a:solidFill>
            <a:schemeClr val="accent4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istory_Timeline_04_MO - v2" id="{0F1F6C48-B0BC-41F9-A6D7-4B05CFA9DEC8}" vid="{ECEDC10B-F7F5-4BB3-92C3-10F525CAEA7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Bonfire-PowerPoint-Template-1196</Template>
  <TotalTime>1841</TotalTime>
  <Words>1650</Words>
  <Application>Microsoft Office PowerPoint</Application>
  <PresentationFormat>On-screen Show (4:3)</PresentationFormat>
  <Paragraphs>310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Century Gothic</vt:lpstr>
      <vt:lpstr>Office Theme</vt:lpstr>
      <vt:lpstr>2_Office Theme</vt:lpstr>
      <vt:lpstr>PowerPoint Presentation</vt:lpstr>
      <vt:lpstr>What Color is Your Marshmallow (IEP)?</vt:lpstr>
      <vt:lpstr>Let’s Score Some IEPs</vt:lpstr>
      <vt:lpstr>Transition Assessment</vt:lpstr>
      <vt:lpstr>Enhanced Practices</vt:lpstr>
      <vt:lpstr>What Color is the Marshmallow?</vt:lpstr>
      <vt:lpstr>Compliant!</vt:lpstr>
      <vt:lpstr>Transition PLAAFPs</vt:lpstr>
      <vt:lpstr>Enhanced Practices</vt:lpstr>
      <vt:lpstr>PowerPoint Presentation</vt:lpstr>
      <vt:lpstr>Enhanced!</vt:lpstr>
      <vt:lpstr>Appropriate Measurable Post-Secondary Goals </vt:lpstr>
      <vt:lpstr>Enhanced Practices</vt:lpstr>
      <vt:lpstr>What Color is the Marshmallow?</vt:lpstr>
      <vt:lpstr>Non-Compliant</vt:lpstr>
      <vt:lpstr>Post-Secondary Goals  Updated Annually </vt:lpstr>
      <vt:lpstr>Enhanced Practices </vt:lpstr>
      <vt:lpstr>Related Annual Goals </vt:lpstr>
      <vt:lpstr>Enhanced Practices </vt:lpstr>
      <vt:lpstr>What Color is the Marshmallow?</vt:lpstr>
      <vt:lpstr>Enhanced!</vt:lpstr>
      <vt:lpstr>Courses of Study </vt:lpstr>
      <vt:lpstr>Enhanced Practices </vt:lpstr>
      <vt:lpstr>What Color is the Marshmallow?</vt:lpstr>
      <vt:lpstr>Compliant!</vt:lpstr>
      <vt:lpstr>Transition Services/Activities </vt:lpstr>
      <vt:lpstr>Enhanced Practices </vt:lpstr>
      <vt:lpstr>What Color is the Marshmallow?</vt:lpstr>
      <vt:lpstr>Enhanced!</vt:lpstr>
      <vt:lpstr>Student Invite -  Self Advocacy </vt:lpstr>
      <vt:lpstr>Enhanced Practices </vt:lpstr>
      <vt:lpstr>What Color is the Marshmallow?</vt:lpstr>
      <vt:lpstr>Non-Compliant</vt:lpstr>
      <vt:lpstr>Agency Invite – Collaboration </vt:lpstr>
      <vt:lpstr>Enhanced Practices </vt:lpstr>
      <vt:lpstr>PowerPoint Presentation</vt:lpstr>
      <vt:lpstr>PowerPoint Presentation</vt:lpstr>
      <vt:lpstr>Compliant! </vt:lpstr>
      <vt:lpstr>Process for Inviting Outside Agencies</vt:lpstr>
      <vt:lpstr>Contact Your Transition Liaisons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Diede, Cate</dc:creator>
  <cp:lastModifiedBy>Diede, Cate</cp:lastModifiedBy>
  <cp:revision>1</cp:revision>
  <cp:lastPrinted>2023-02-24T15:01:59Z</cp:lastPrinted>
  <dcterms:created xsi:type="dcterms:W3CDTF">2022-12-22T19:08:28Z</dcterms:created>
  <dcterms:modified xsi:type="dcterms:W3CDTF">2023-03-21T13:09:56Z</dcterms:modified>
</cp:coreProperties>
</file>