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712" r:id="rId2"/>
  </p:sldMasterIdLst>
  <p:notesMasterIdLst>
    <p:notesMasterId r:id="rId42"/>
  </p:notesMasterIdLst>
  <p:handoutMasterIdLst>
    <p:handoutMasterId r:id="rId43"/>
  </p:handoutMasterIdLst>
  <p:sldIdLst>
    <p:sldId id="256" r:id="rId3"/>
    <p:sldId id="1699" r:id="rId4"/>
    <p:sldId id="1250" r:id="rId5"/>
    <p:sldId id="1680" r:id="rId6"/>
    <p:sldId id="534" r:id="rId7"/>
    <p:sldId id="263" r:id="rId8"/>
    <p:sldId id="265" r:id="rId9"/>
    <p:sldId id="288" r:id="rId10"/>
    <p:sldId id="267" r:id="rId11"/>
    <p:sldId id="1700" r:id="rId12"/>
    <p:sldId id="979" r:id="rId13"/>
    <p:sldId id="984" r:id="rId14"/>
    <p:sldId id="262" r:id="rId15"/>
    <p:sldId id="273" r:id="rId16"/>
    <p:sldId id="951" r:id="rId17"/>
    <p:sldId id="952" r:id="rId18"/>
    <p:sldId id="953" r:id="rId19"/>
    <p:sldId id="932" r:id="rId20"/>
    <p:sldId id="366" r:id="rId21"/>
    <p:sldId id="282" r:id="rId22"/>
    <p:sldId id="284" r:id="rId23"/>
    <p:sldId id="1697" r:id="rId24"/>
    <p:sldId id="1702" r:id="rId25"/>
    <p:sldId id="1706" r:id="rId26"/>
    <p:sldId id="945" r:id="rId27"/>
    <p:sldId id="370" r:id="rId28"/>
    <p:sldId id="328" r:id="rId29"/>
    <p:sldId id="325" r:id="rId30"/>
    <p:sldId id="1701" r:id="rId31"/>
    <p:sldId id="1703" r:id="rId32"/>
    <p:sldId id="1605" r:id="rId33"/>
    <p:sldId id="1615" r:id="rId34"/>
    <p:sldId id="1614" r:id="rId35"/>
    <p:sldId id="1242" r:id="rId36"/>
    <p:sldId id="1616" r:id="rId37"/>
    <p:sldId id="1704" r:id="rId38"/>
    <p:sldId id="1705" r:id="rId39"/>
    <p:sldId id="297" r:id="rId40"/>
    <p:sldId id="1698" r:id="rId41"/>
  </p:sldIdLst>
  <p:sldSz cx="12192000" cy="6858000"/>
  <p:notesSz cx="7315200" cy="9601200"/>
  <p:embeddedFontLs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Font Awesome 5 Brands Regular" panose="020B0604020202020204" charset="2"/>
      <p:regular r:id="rId52"/>
    </p:embeddedFont>
    <p:embeddedFont>
      <p:font typeface="Gill Sans MT" panose="020B0502020104020203" pitchFamily="34" charset="0"/>
      <p:regular r:id="rId53"/>
      <p:bold r:id="rId54"/>
      <p:italic r:id="rId55"/>
      <p:boldItalic r:id="rId56"/>
    </p:embeddedFont>
    <p:embeddedFont>
      <p:font typeface="Helvetica" panose="020B0604020202020204" pitchFamily="34" charset="0"/>
      <p:regular r:id="rId57"/>
      <p:bold r:id="rId58"/>
      <p:italic r:id="rId59"/>
      <p:boldItalic r:id="rId60"/>
    </p:embeddedFont>
    <p:embeddedFont>
      <p:font typeface="Montserrat" panose="00000500000000000000" pitchFamily="2" charset="0"/>
      <p:regular r:id="rId61"/>
      <p:bold r:id="rId62"/>
      <p:italic r:id="rId63"/>
      <p:boldItalic r:id="rId64"/>
    </p:embeddedFont>
    <p:embeddedFont>
      <p:font typeface="Montserrat Medium" panose="00000600000000000000" pitchFamily="2" charset="0"/>
      <p:regular r:id="rId65"/>
      <p:italic r:id="rId66"/>
    </p:embeddedFont>
    <p:embeddedFont>
      <p:font typeface="Verdana" panose="020B060403050404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C6B420-1240-D310-4790-8C5D3F719CD3}" name="Mary Morningstar" initials="MEM" userId="Mary Morningstar" providerId="None"/>
  <p188:author id="{77C8FD25-2CE3-389D-99CD-4A8D3280CA02}" name="Lattin, Dana" initials="LD" userId="S::dlattin@home.ku.edu::b89a6bf0-0fda-48ee-aa8e-c9028bdd94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EB41C-7810-4B75-968B-E7BF4EEEC51D}" v="5" dt="2023-07-09T17:59:54.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8" autoAdjust="0"/>
    <p:restoredTop sz="88571"/>
  </p:normalViewPr>
  <p:slideViewPr>
    <p:cSldViewPr snapToGrid="0" snapToObjects="1">
      <p:cViewPr varScale="1">
        <p:scale>
          <a:sx n="94" d="100"/>
          <a:sy n="94" d="100"/>
        </p:scale>
        <p:origin x="768" y="9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4" d="100"/>
          <a:sy n="94" d="100"/>
        </p:scale>
        <p:origin x="238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font" Target="fonts/font8.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7.fntdata"/><Relationship Id="rId55" Type="http://schemas.openxmlformats.org/officeDocument/2006/relationships/font" Target="fonts/font12.fntdata"/><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toehr" userId="35dfe4b34cdd3301" providerId="LiveId" clId="{497EB41C-7810-4B75-968B-E7BF4EEEC51D}"/>
    <pc:docChg chg="undo custSel addSld delSld modSld sldOrd delMainMaster">
      <pc:chgData name="Michael Stoehr" userId="35dfe4b34cdd3301" providerId="LiveId" clId="{497EB41C-7810-4B75-968B-E7BF4EEEC51D}" dt="2023-07-09T22:27:01.085" v="1767" actId="113"/>
      <pc:docMkLst>
        <pc:docMk/>
      </pc:docMkLst>
      <pc:sldChg chg="del">
        <pc:chgData name="Michael Stoehr" userId="35dfe4b34cdd3301" providerId="LiveId" clId="{497EB41C-7810-4B75-968B-E7BF4EEEC51D}" dt="2023-07-09T19:05:57.260" v="675" actId="47"/>
        <pc:sldMkLst>
          <pc:docMk/>
          <pc:sldMk cId="0" sldId="257"/>
        </pc:sldMkLst>
      </pc:sldChg>
      <pc:sldChg chg="del">
        <pc:chgData name="Michael Stoehr" userId="35dfe4b34cdd3301" providerId="LiveId" clId="{497EB41C-7810-4B75-968B-E7BF4EEEC51D}" dt="2023-07-09T17:56:20.121" v="6" actId="47"/>
        <pc:sldMkLst>
          <pc:docMk/>
          <pc:sldMk cId="909603174" sldId="259"/>
        </pc:sldMkLst>
      </pc:sldChg>
      <pc:sldChg chg="del">
        <pc:chgData name="Michael Stoehr" userId="35dfe4b34cdd3301" providerId="LiveId" clId="{497EB41C-7810-4B75-968B-E7BF4EEEC51D}" dt="2023-07-09T18:30:28.636" v="385" actId="47"/>
        <pc:sldMkLst>
          <pc:docMk/>
          <pc:sldMk cId="0" sldId="260"/>
        </pc:sldMkLst>
      </pc:sldChg>
      <pc:sldChg chg="modSp add mod">
        <pc:chgData name="Michael Stoehr" userId="35dfe4b34cdd3301" providerId="LiveId" clId="{497EB41C-7810-4B75-968B-E7BF4EEEC51D}" dt="2023-07-09T18:43:40.104" v="635" actId="27636"/>
        <pc:sldMkLst>
          <pc:docMk/>
          <pc:sldMk cId="2949611937" sldId="262"/>
        </pc:sldMkLst>
        <pc:spChg chg="mod">
          <ac:chgData name="Michael Stoehr" userId="35dfe4b34cdd3301" providerId="LiveId" clId="{497EB41C-7810-4B75-968B-E7BF4EEEC51D}" dt="2023-07-09T18:43:40.104" v="635" actId="27636"/>
          <ac:spMkLst>
            <pc:docMk/>
            <pc:sldMk cId="2949611937" sldId="262"/>
            <ac:spMk id="3" creationId="{00000000-0000-0000-0000-000000000000}"/>
          </ac:spMkLst>
        </pc:spChg>
      </pc:sldChg>
      <pc:sldChg chg="del">
        <pc:chgData name="Michael Stoehr" userId="35dfe4b34cdd3301" providerId="LiveId" clId="{497EB41C-7810-4B75-968B-E7BF4EEEC51D}" dt="2023-07-09T18:09:03.751" v="78" actId="2696"/>
        <pc:sldMkLst>
          <pc:docMk/>
          <pc:sldMk cId="2963611236" sldId="263"/>
        </pc:sldMkLst>
      </pc:sldChg>
      <pc:sldChg chg="addSp delSp modSp add mod">
        <pc:chgData name="Michael Stoehr" userId="35dfe4b34cdd3301" providerId="LiveId" clId="{497EB41C-7810-4B75-968B-E7BF4EEEC51D}" dt="2023-07-09T18:11:32.962" v="117" actId="1076"/>
        <pc:sldMkLst>
          <pc:docMk/>
          <pc:sldMk cId="2963611236" sldId="263"/>
        </pc:sldMkLst>
        <pc:spChg chg="mod">
          <ac:chgData name="Michael Stoehr" userId="35dfe4b34cdd3301" providerId="LiveId" clId="{497EB41C-7810-4B75-968B-E7BF4EEEC51D}" dt="2023-07-09T18:10:12.703" v="108" actId="20577"/>
          <ac:spMkLst>
            <pc:docMk/>
            <pc:sldMk cId="2963611236" sldId="263"/>
            <ac:spMk id="248" creationId="{00000000-0000-0000-0000-000000000000}"/>
          </ac:spMkLst>
        </pc:spChg>
        <pc:spChg chg="mod">
          <ac:chgData name="Michael Stoehr" userId="35dfe4b34cdd3301" providerId="LiveId" clId="{497EB41C-7810-4B75-968B-E7BF4EEEC51D}" dt="2023-07-09T18:09:54.383" v="82" actId="27636"/>
          <ac:spMkLst>
            <pc:docMk/>
            <pc:sldMk cId="2963611236" sldId="263"/>
            <ac:spMk id="249" creationId="{00000000-0000-0000-0000-000000000000}"/>
          </ac:spMkLst>
        </pc:spChg>
        <pc:picChg chg="add mod">
          <ac:chgData name="Michael Stoehr" userId="35dfe4b34cdd3301" providerId="LiveId" clId="{497EB41C-7810-4B75-968B-E7BF4EEEC51D}" dt="2023-07-09T18:11:32.962" v="117" actId="1076"/>
          <ac:picMkLst>
            <pc:docMk/>
            <pc:sldMk cId="2963611236" sldId="263"/>
            <ac:picMk id="2" creationId="{B22C0174-B66B-CCD6-DD44-D05A9539A089}"/>
          </ac:picMkLst>
        </pc:picChg>
        <pc:picChg chg="del">
          <ac:chgData name="Michael Stoehr" userId="35dfe4b34cdd3301" providerId="LiveId" clId="{497EB41C-7810-4B75-968B-E7BF4EEEC51D}" dt="2023-07-09T18:10:57.370" v="109" actId="478"/>
          <ac:picMkLst>
            <pc:docMk/>
            <pc:sldMk cId="2963611236" sldId="263"/>
            <ac:picMk id="5" creationId="{1093DD2A-5729-F8D2-6A13-EE313931150E}"/>
          </ac:picMkLst>
        </pc:picChg>
      </pc:sldChg>
      <pc:sldChg chg="del">
        <pc:chgData name="Michael Stoehr" userId="35dfe4b34cdd3301" providerId="LiveId" clId="{497EB41C-7810-4B75-968B-E7BF4EEEC51D}" dt="2023-07-09T18:08:54.666" v="77" actId="2696"/>
        <pc:sldMkLst>
          <pc:docMk/>
          <pc:sldMk cId="0" sldId="264"/>
        </pc:sldMkLst>
      </pc:sldChg>
      <pc:sldChg chg="add del">
        <pc:chgData name="Michael Stoehr" userId="35dfe4b34cdd3301" providerId="LiveId" clId="{497EB41C-7810-4B75-968B-E7BF4EEEC51D}" dt="2023-07-09T18:11:46.035" v="118" actId="47"/>
        <pc:sldMkLst>
          <pc:docMk/>
          <pc:sldMk cId="2936458035" sldId="264"/>
        </pc:sldMkLst>
      </pc:sldChg>
      <pc:sldChg chg="add modNotesTx">
        <pc:chgData name="Michael Stoehr" userId="35dfe4b34cdd3301" providerId="LiveId" clId="{497EB41C-7810-4B75-968B-E7BF4EEEC51D}" dt="2023-07-09T18:18:06.255" v="238" actId="6549"/>
        <pc:sldMkLst>
          <pc:docMk/>
          <pc:sldMk cId="1282503768" sldId="265"/>
        </pc:sldMkLst>
      </pc:sldChg>
      <pc:sldChg chg="del">
        <pc:chgData name="Michael Stoehr" userId="35dfe4b34cdd3301" providerId="LiveId" clId="{497EB41C-7810-4B75-968B-E7BF4EEEC51D}" dt="2023-07-09T18:17:18.582" v="236" actId="2696"/>
        <pc:sldMkLst>
          <pc:docMk/>
          <pc:sldMk cId="1282503768" sldId="265"/>
        </pc:sldMkLst>
      </pc:sldChg>
      <pc:sldChg chg="modSp add mod">
        <pc:chgData name="Michael Stoehr" userId="35dfe4b34cdd3301" providerId="LiveId" clId="{497EB41C-7810-4B75-968B-E7BF4EEEC51D}" dt="2023-07-09T18:35:38.374" v="419" actId="20577"/>
        <pc:sldMkLst>
          <pc:docMk/>
          <pc:sldMk cId="812285580" sldId="267"/>
        </pc:sldMkLst>
        <pc:spChg chg="mod">
          <ac:chgData name="Michael Stoehr" userId="35dfe4b34cdd3301" providerId="LiveId" clId="{497EB41C-7810-4B75-968B-E7BF4EEEC51D}" dt="2023-07-09T18:35:38.374" v="419" actId="20577"/>
          <ac:spMkLst>
            <pc:docMk/>
            <pc:sldMk cId="812285580" sldId="267"/>
            <ac:spMk id="278" creationId="{00000000-0000-0000-0000-000000000000}"/>
          </ac:spMkLst>
        </pc:spChg>
        <pc:spChg chg="mod">
          <ac:chgData name="Michael Stoehr" userId="35dfe4b34cdd3301" providerId="LiveId" clId="{497EB41C-7810-4B75-968B-E7BF4EEEC51D}" dt="2023-07-09T18:35:08.371" v="410" actId="1076"/>
          <ac:spMkLst>
            <pc:docMk/>
            <pc:sldMk cId="812285580" sldId="267"/>
            <ac:spMk id="293" creationId="{00000000-0000-0000-0000-000000000000}"/>
          </ac:spMkLst>
        </pc:spChg>
      </pc:sldChg>
      <pc:sldChg chg="delSp modSp del mod">
        <pc:chgData name="Michael Stoehr" userId="35dfe4b34cdd3301" providerId="LiveId" clId="{497EB41C-7810-4B75-968B-E7BF4EEEC51D}" dt="2023-07-09T18:34:39.469" v="408" actId="2696"/>
        <pc:sldMkLst>
          <pc:docMk/>
          <pc:sldMk cId="812285580" sldId="267"/>
        </pc:sldMkLst>
        <pc:spChg chg="mod">
          <ac:chgData name="Michael Stoehr" userId="35dfe4b34cdd3301" providerId="LiveId" clId="{497EB41C-7810-4B75-968B-E7BF4EEEC51D}" dt="2023-07-09T18:34:30.970" v="407" actId="1076"/>
          <ac:spMkLst>
            <pc:docMk/>
            <pc:sldMk cId="812285580" sldId="267"/>
            <ac:spMk id="278" creationId="{00000000-0000-0000-0000-000000000000}"/>
          </ac:spMkLst>
        </pc:spChg>
        <pc:spChg chg="mod">
          <ac:chgData name="Michael Stoehr" userId="35dfe4b34cdd3301" providerId="LiveId" clId="{497EB41C-7810-4B75-968B-E7BF4EEEC51D}" dt="2023-07-09T18:33:14.158" v="402" actId="1076"/>
          <ac:spMkLst>
            <pc:docMk/>
            <pc:sldMk cId="812285580" sldId="267"/>
            <ac:spMk id="286" creationId="{00000000-0000-0000-0000-000000000000}"/>
          </ac:spMkLst>
        </pc:spChg>
        <pc:spChg chg="mod">
          <ac:chgData name="Michael Stoehr" userId="35dfe4b34cdd3301" providerId="LiveId" clId="{497EB41C-7810-4B75-968B-E7BF4EEEC51D}" dt="2023-07-09T18:33:17.428" v="403" actId="1076"/>
          <ac:spMkLst>
            <pc:docMk/>
            <pc:sldMk cId="812285580" sldId="267"/>
            <ac:spMk id="287" creationId="{00000000-0000-0000-0000-000000000000}"/>
          </ac:spMkLst>
        </pc:spChg>
        <pc:spChg chg="del mod">
          <ac:chgData name="Michael Stoehr" userId="35dfe4b34cdd3301" providerId="LiveId" clId="{497EB41C-7810-4B75-968B-E7BF4EEEC51D}" dt="2023-07-09T18:31:38.702" v="388" actId="478"/>
          <ac:spMkLst>
            <pc:docMk/>
            <pc:sldMk cId="812285580" sldId="267"/>
            <ac:spMk id="288" creationId="{00000000-0000-0000-0000-000000000000}"/>
          </ac:spMkLst>
        </pc:spChg>
        <pc:spChg chg="del">
          <ac:chgData name="Michael Stoehr" userId="35dfe4b34cdd3301" providerId="LiveId" clId="{497EB41C-7810-4B75-968B-E7BF4EEEC51D}" dt="2023-07-09T18:31:34.921" v="386" actId="478"/>
          <ac:spMkLst>
            <pc:docMk/>
            <pc:sldMk cId="812285580" sldId="267"/>
            <ac:spMk id="289" creationId="{00000000-0000-0000-0000-000000000000}"/>
          </ac:spMkLst>
        </pc:spChg>
        <pc:spChg chg="del">
          <ac:chgData name="Michael Stoehr" userId="35dfe4b34cdd3301" providerId="LiveId" clId="{497EB41C-7810-4B75-968B-E7BF4EEEC51D}" dt="2023-07-09T18:31:45.703" v="390" actId="478"/>
          <ac:spMkLst>
            <pc:docMk/>
            <pc:sldMk cId="812285580" sldId="267"/>
            <ac:spMk id="290" creationId="{00000000-0000-0000-0000-000000000000}"/>
          </ac:spMkLst>
        </pc:spChg>
        <pc:spChg chg="del">
          <ac:chgData name="Michael Stoehr" userId="35dfe4b34cdd3301" providerId="LiveId" clId="{497EB41C-7810-4B75-968B-E7BF4EEEC51D}" dt="2023-07-09T18:31:42.318" v="389" actId="478"/>
          <ac:spMkLst>
            <pc:docMk/>
            <pc:sldMk cId="812285580" sldId="267"/>
            <ac:spMk id="291" creationId="{00000000-0000-0000-0000-000000000000}"/>
          </ac:spMkLst>
        </pc:spChg>
        <pc:spChg chg="mod">
          <ac:chgData name="Michael Stoehr" userId="35dfe4b34cdd3301" providerId="LiveId" clId="{497EB41C-7810-4B75-968B-E7BF4EEEC51D}" dt="2023-07-09T18:32:50.799" v="397" actId="1076"/>
          <ac:spMkLst>
            <pc:docMk/>
            <pc:sldMk cId="812285580" sldId="267"/>
            <ac:spMk id="292" creationId="{00000000-0000-0000-0000-000000000000}"/>
          </ac:spMkLst>
        </pc:spChg>
        <pc:spChg chg="mod">
          <ac:chgData name="Michael Stoehr" userId="35dfe4b34cdd3301" providerId="LiveId" clId="{497EB41C-7810-4B75-968B-E7BF4EEEC51D}" dt="2023-07-09T18:32:56.839" v="398" actId="1076"/>
          <ac:spMkLst>
            <pc:docMk/>
            <pc:sldMk cId="812285580" sldId="267"/>
            <ac:spMk id="293" creationId="{00000000-0000-0000-0000-000000000000}"/>
          </ac:spMkLst>
        </pc:spChg>
        <pc:spChg chg="del">
          <ac:chgData name="Michael Stoehr" userId="35dfe4b34cdd3301" providerId="LiveId" clId="{497EB41C-7810-4B75-968B-E7BF4EEEC51D}" dt="2023-07-09T18:32:23.856" v="394" actId="478"/>
          <ac:spMkLst>
            <pc:docMk/>
            <pc:sldMk cId="812285580" sldId="267"/>
            <ac:spMk id="294" creationId="{00000000-0000-0000-0000-000000000000}"/>
          </ac:spMkLst>
        </pc:spChg>
        <pc:spChg chg="del">
          <ac:chgData name="Michael Stoehr" userId="35dfe4b34cdd3301" providerId="LiveId" clId="{497EB41C-7810-4B75-968B-E7BF4EEEC51D}" dt="2023-07-09T18:32:20.547" v="393" actId="478"/>
          <ac:spMkLst>
            <pc:docMk/>
            <pc:sldMk cId="812285580" sldId="267"/>
            <ac:spMk id="295" creationId="{00000000-0000-0000-0000-000000000000}"/>
          </ac:spMkLst>
        </pc:spChg>
        <pc:spChg chg="del">
          <ac:chgData name="Michael Stoehr" userId="35dfe4b34cdd3301" providerId="LiveId" clId="{497EB41C-7810-4B75-968B-E7BF4EEEC51D}" dt="2023-07-09T18:32:04.491" v="392" actId="478"/>
          <ac:spMkLst>
            <pc:docMk/>
            <pc:sldMk cId="812285580" sldId="267"/>
            <ac:spMk id="296" creationId="{00000000-0000-0000-0000-000000000000}"/>
          </ac:spMkLst>
        </pc:spChg>
        <pc:spChg chg="del">
          <ac:chgData name="Michael Stoehr" userId="35dfe4b34cdd3301" providerId="LiveId" clId="{497EB41C-7810-4B75-968B-E7BF4EEEC51D}" dt="2023-07-09T18:32:00.326" v="391" actId="478"/>
          <ac:spMkLst>
            <pc:docMk/>
            <pc:sldMk cId="812285580" sldId="267"/>
            <ac:spMk id="297" creationId="{00000000-0000-0000-0000-000000000000}"/>
          </ac:spMkLst>
        </pc:spChg>
        <pc:grpChg chg="mod">
          <ac:chgData name="Michael Stoehr" userId="35dfe4b34cdd3301" providerId="LiveId" clId="{497EB41C-7810-4B75-968B-E7BF4EEEC51D}" dt="2023-07-09T18:33:20.277" v="404" actId="1076"/>
          <ac:grpSpMkLst>
            <pc:docMk/>
            <pc:sldMk cId="812285580" sldId="267"/>
            <ac:grpSpMk id="279" creationId="{00000000-0000-0000-0000-000000000000}"/>
          </ac:grpSpMkLst>
        </pc:grpChg>
      </pc:sldChg>
      <pc:sldChg chg="add">
        <pc:chgData name="Michael Stoehr" userId="35dfe4b34cdd3301" providerId="LiveId" clId="{497EB41C-7810-4B75-968B-E7BF4EEEC51D}" dt="2023-07-09T18:46:29.066" v="636"/>
        <pc:sldMkLst>
          <pc:docMk/>
          <pc:sldMk cId="805791061" sldId="273"/>
        </pc:sldMkLst>
      </pc:sldChg>
      <pc:sldChg chg="del">
        <pc:chgData name="Michael Stoehr" userId="35dfe4b34cdd3301" providerId="LiveId" clId="{497EB41C-7810-4B75-968B-E7BF4EEEC51D}" dt="2023-07-09T18:01:49.773" v="69" actId="47"/>
        <pc:sldMkLst>
          <pc:docMk/>
          <pc:sldMk cId="3213465821" sldId="273"/>
        </pc:sldMkLst>
      </pc:sldChg>
      <pc:sldChg chg="del">
        <pc:chgData name="Michael Stoehr" userId="35dfe4b34cdd3301" providerId="LiveId" clId="{497EB41C-7810-4B75-968B-E7BF4EEEC51D}" dt="2023-07-09T19:06:02.417" v="676" actId="47"/>
        <pc:sldMkLst>
          <pc:docMk/>
          <pc:sldMk cId="0" sldId="274"/>
        </pc:sldMkLst>
      </pc:sldChg>
      <pc:sldChg chg="del ord">
        <pc:chgData name="Michael Stoehr" userId="35dfe4b34cdd3301" providerId="LiveId" clId="{497EB41C-7810-4B75-968B-E7BF4EEEC51D}" dt="2023-07-09T19:07:20.080" v="681" actId="47"/>
        <pc:sldMkLst>
          <pc:docMk/>
          <pc:sldMk cId="0" sldId="278"/>
        </pc:sldMkLst>
      </pc:sldChg>
      <pc:sldChg chg="add del ord">
        <pc:chgData name="Michael Stoehr" userId="35dfe4b34cdd3301" providerId="LiveId" clId="{497EB41C-7810-4B75-968B-E7BF4EEEC51D}" dt="2023-07-09T19:05:43.250" v="670"/>
        <pc:sldMkLst>
          <pc:docMk/>
          <pc:sldMk cId="0" sldId="282"/>
        </pc:sldMkLst>
      </pc:sldChg>
      <pc:sldChg chg="ord">
        <pc:chgData name="Michael Stoehr" userId="35dfe4b34cdd3301" providerId="LiveId" clId="{497EB41C-7810-4B75-968B-E7BF4EEEC51D}" dt="2023-07-09T19:05:45.043" v="672"/>
        <pc:sldMkLst>
          <pc:docMk/>
          <pc:sldMk cId="0" sldId="284"/>
        </pc:sldMkLst>
      </pc:sldChg>
      <pc:sldChg chg="modSp add mod">
        <pc:chgData name="Michael Stoehr" userId="35dfe4b34cdd3301" providerId="LiveId" clId="{497EB41C-7810-4B75-968B-E7BF4EEEC51D}" dt="2023-07-09T22:27:01.085" v="1767" actId="113"/>
        <pc:sldMkLst>
          <pc:docMk/>
          <pc:sldMk cId="1126260889" sldId="288"/>
        </pc:sldMkLst>
        <pc:spChg chg="mod">
          <ac:chgData name="Michael Stoehr" userId="35dfe4b34cdd3301" providerId="LiveId" clId="{497EB41C-7810-4B75-968B-E7BF4EEEC51D}" dt="2023-07-09T18:16:49.371" v="235" actId="6549"/>
          <ac:spMkLst>
            <pc:docMk/>
            <pc:sldMk cId="1126260889" sldId="288"/>
            <ac:spMk id="2" creationId="{D06A3AA4-1F09-4B40-B4EC-94CD2321B2CB}"/>
          </ac:spMkLst>
        </pc:spChg>
        <pc:spChg chg="mod">
          <ac:chgData name="Michael Stoehr" userId="35dfe4b34cdd3301" providerId="LiveId" clId="{497EB41C-7810-4B75-968B-E7BF4EEEC51D}" dt="2023-07-09T18:29:40.641" v="382" actId="404"/>
          <ac:spMkLst>
            <pc:docMk/>
            <pc:sldMk cId="1126260889" sldId="288"/>
            <ac:spMk id="3" creationId="{6E5BAFDB-9600-4687-B504-A6B0BF3A23CD}"/>
          </ac:spMkLst>
        </pc:spChg>
        <pc:spChg chg="mod">
          <ac:chgData name="Michael Stoehr" userId="35dfe4b34cdd3301" providerId="LiveId" clId="{497EB41C-7810-4B75-968B-E7BF4EEEC51D}" dt="2023-07-09T22:27:01.085" v="1767" actId="113"/>
          <ac:spMkLst>
            <pc:docMk/>
            <pc:sldMk cId="1126260889" sldId="288"/>
            <ac:spMk id="4" creationId="{C3EF3194-D7BC-465C-A41E-F9E9408CA3BE}"/>
          </ac:spMkLst>
        </pc:spChg>
      </pc:sldChg>
      <pc:sldChg chg="del">
        <pc:chgData name="Michael Stoehr" userId="35dfe4b34cdd3301" providerId="LiveId" clId="{497EB41C-7810-4B75-968B-E7BF4EEEC51D}" dt="2023-07-09T18:13:13.114" v="119" actId="2696"/>
        <pc:sldMkLst>
          <pc:docMk/>
          <pc:sldMk cId="3655165171" sldId="288"/>
        </pc:sldMkLst>
      </pc:sldChg>
      <pc:sldChg chg="addSp delSp modSp add mod">
        <pc:chgData name="Michael Stoehr" userId="35dfe4b34cdd3301" providerId="LiveId" clId="{497EB41C-7810-4B75-968B-E7BF4EEEC51D}" dt="2023-07-09T21:31:37.948" v="1696" actId="1076"/>
        <pc:sldMkLst>
          <pc:docMk/>
          <pc:sldMk cId="367497004" sldId="297"/>
        </pc:sldMkLst>
        <pc:spChg chg="mod">
          <ac:chgData name="Michael Stoehr" userId="35dfe4b34cdd3301" providerId="LiveId" clId="{497EB41C-7810-4B75-968B-E7BF4EEEC51D}" dt="2023-07-09T21:31:37.948" v="1696" actId="1076"/>
          <ac:spMkLst>
            <pc:docMk/>
            <pc:sldMk cId="367497004" sldId="297"/>
            <ac:spMk id="2" creationId="{E96BD4D5-CAAB-4E2E-863B-3D2C41B3FD60}"/>
          </ac:spMkLst>
        </pc:spChg>
        <pc:spChg chg="del">
          <ac:chgData name="Michael Stoehr" userId="35dfe4b34cdd3301" providerId="LiveId" clId="{497EB41C-7810-4B75-968B-E7BF4EEEC51D}" dt="2023-07-09T21:31:27.690" v="1694" actId="478"/>
          <ac:spMkLst>
            <pc:docMk/>
            <pc:sldMk cId="367497004" sldId="297"/>
            <ac:spMk id="3" creationId="{A9A591A0-4898-4EA4-A561-DBE3B1338C98}"/>
          </ac:spMkLst>
        </pc:spChg>
        <pc:spChg chg="add del mod">
          <ac:chgData name="Michael Stoehr" userId="35dfe4b34cdd3301" providerId="LiveId" clId="{497EB41C-7810-4B75-968B-E7BF4EEEC51D}" dt="2023-07-09T21:31:34.228" v="1695" actId="478"/>
          <ac:spMkLst>
            <pc:docMk/>
            <pc:sldMk cId="367497004" sldId="297"/>
            <ac:spMk id="6" creationId="{5984D992-3088-237F-9D45-DEE820BD29DB}"/>
          </ac:spMkLst>
        </pc:spChg>
      </pc:sldChg>
      <pc:sldChg chg="modSp add mod">
        <pc:chgData name="Michael Stoehr" userId="35dfe4b34cdd3301" providerId="LiveId" clId="{497EB41C-7810-4B75-968B-E7BF4EEEC51D}" dt="2023-07-09T21:29:32.515" v="1692" actId="27636"/>
        <pc:sldMkLst>
          <pc:docMk/>
          <pc:sldMk cId="773089560" sldId="325"/>
        </pc:sldMkLst>
        <pc:spChg chg="mod">
          <ac:chgData name="Michael Stoehr" userId="35dfe4b34cdd3301" providerId="LiveId" clId="{497EB41C-7810-4B75-968B-E7BF4EEEC51D}" dt="2023-07-09T21:29:32.506" v="1691" actId="27636"/>
          <ac:spMkLst>
            <pc:docMk/>
            <pc:sldMk cId="773089560" sldId="325"/>
            <ac:spMk id="2" creationId="{00000000-0000-0000-0000-000000000000}"/>
          </ac:spMkLst>
        </pc:spChg>
        <pc:spChg chg="mod">
          <ac:chgData name="Michael Stoehr" userId="35dfe4b34cdd3301" providerId="LiveId" clId="{497EB41C-7810-4B75-968B-E7BF4EEEC51D}" dt="2023-07-09T21:29:32.515" v="1692" actId="27636"/>
          <ac:spMkLst>
            <pc:docMk/>
            <pc:sldMk cId="773089560" sldId="325"/>
            <ac:spMk id="3" creationId="{00000000-0000-0000-0000-000000000000}"/>
          </ac:spMkLst>
        </pc:spChg>
      </pc:sldChg>
      <pc:sldChg chg="add">
        <pc:chgData name="Michael Stoehr" userId="35dfe4b34cdd3301" providerId="LiveId" clId="{497EB41C-7810-4B75-968B-E7BF4EEEC51D}" dt="2023-07-09T21:29:25.379" v="1689"/>
        <pc:sldMkLst>
          <pc:docMk/>
          <pc:sldMk cId="2649254284" sldId="328"/>
        </pc:sldMkLst>
      </pc:sldChg>
      <pc:sldChg chg="delSp modSp add del mod">
        <pc:chgData name="Michael Stoehr" userId="35dfe4b34cdd3301" providerId="LiveId" clId="{497EB41C-7810-4B75-968B-E7BF4EEEC51D}" dt="2023-07-09T20:39:52.903" v="1207" actId="47"/>
        <pc:sldMkLst>
          <pc:docMk/>
          <pc:sldMk cId="1074656040" sldId="348"/>
        </pc:sldMkLst>
        <pc:spChg chg="mod">
          <ac:chgData name="Michael Stoehr" userId="35dfe4b34cdd3301" providerId="LiveId" clId="{497EB41C-7810-4B75-968B-E7BF4EEEC51D}" dt="2023-07-09T20:19:16.539" v="1181" actId="27636"/>
          <ac:spMkLst>
            <pc:docMk/>
            <pc:sldMk cId="1074656040" sldId="348"/>
            <ac:spMk id="5" creationId="{00000000-0000-0000-0000-000000000000}"/>
          </ac:spMkLst>
        </pc:spChg>
        <pc:spChg chg="del">
          <ac:chgData name="Michael Stoehr" userId="35dfe4b34cdd3301" providerId="LiveId" clId="{497EB41C-7810-4B75-968B-E7BF4EEEC51D}" dt="2023-07-09T20:20:23.289" v="1190" actId="478"/>
          <ac:spMkLst>
            <pc:docMk/>
            <pc:sldMk cId="1074656040" sldId="348"/>
            <ac:spMk id="6" creationId="{8862E2F1-032A-4B4D-B82B-C2AC00A389CE}"/>
          </ac:spMkLst>
        </pc:spChg>
      </pc:sldChg>
      <pc:sldChg chg="modSp add del mod">
        <pc:chgData name="Michael Stoehr" userId="35dfe4b34cdd3301" providerId="LiveId" clId="{497EB41C-7810-4B75-968B-E7BF4EEEC51D}" dt="2023-07-09T20:40:07.028" v="1214" actId="47"/>
        <pc:sldMkLst>
          <pc:docMk/>
          <pc:sldMk cId="1811257915" sldId="349"/>
        </pc:sldMkLst>
        <pc:spChg chg="mod">
          <ac:chgData name="Michael Stoehr" userId="35dfe4b34cdd3301" providerId="LiveId" clId="{497EB41C-7810-4B75-968B-E7BF4EEEC51D}" dt="2023-07-09T20:21:36.977" v="1202" actId="27636"/>
          <ac:spMkLst>
            <pc:docMk/>
            <pc:sldMk cId="1811257915" sldId="349"/>
            <ac:spMk id="5" creationId="{00000000-0000-0000-0000-000000000000}"/>
          </ac:spMkLst>
        </pc:spChg>
      </pc:sldChg>
      <pc:sldChg chg="addSp delSp modSp add mod">
        <pc:chgData name="Michael Stoehr" userId="35dfe4b34cdd3301" providerId="LiveId" clId="{497EB41C-7810-4B75-968B-E7BF4EEEC51D}" dt="2023-07-09T19:30:14.960" v="765"/>
        <pc:sldMkLst>
          <pc:docMk/>
          <pc:sldMk cId="3346202769" sldId="366"/>
        </pc:sldMkLst>
        <pc:spChg chg="mod">
          <ac:chgData name="Michael Stoehr" userId="35dfe4b34cdd3301" providerId="LiveId" clId="{497EB41C-7810-4B75-968B-E7BF4EEEC51D}" dt="2023-07-09T19:29:12.764" v="759" actId="14100"/>
          <ac:spMkLst>
            <pc:docMk/>
            <pc:sldMk cId="3346202769" sldId="366"/>
            <ac:spMk id="2" creationId="{00000000-0000-0000-0000-000000000000}"/>
          </ac:spMkLst>
        </pc:spChg>
        <pc:spChg chg="mod">
          <ac:chgData name="Michael Stoehr" userId="35dfe4b34cdd3301" providerId="LiveId" clId="{497EB41C-7810-4B75-968B-E7BF4EEEC51D}" dt="2023-07-09T19:28:10.155" v="710" actId="1076"/>
          <ac:spMkLst>
            <pc:docMk/>
            <pc:sldMk cId="3346202769" sldId="366"/>
            <ac:spMk id="3" creationId="{00000000-0000-0000-0000-000000000000}"/>
          </ac:spMkLst>
        </pc:spChg>
        <pc:spChg chg="add mod">
          <ac:chgData name="Michael Stoehr" userId="35dfe4b34cdd3301" providerId="LiveId" clId="{497EB41C-7810-4B75-968B-E7BF4EEEC51D}" dt="2023-07-09T19:28:59.727" v="755" actId="20577"/>
          <ac:spMkLst>
            <pc:docMk/>
            <pc:sldMk cId="3346202769" sldId="366"/>
            <ac:spMk id="6" creationId="{A3F2242B-4504-3A81-E232-3BB2B6917356}"/>
          </ac:spMkLst>
        </pc:spChg>
        <pc:spChg chg="add del mod">
          <ac:chgData name="Michael Stoehr" userId="35dfe4b34cdd3301" providerId="LiveId" clId="{497EB41C-7810-4B75-968B-E7BF4EEEC51D}" dt="2023-07-09T19:29:46.277" v="762" actId="478"/>
          <ac:spMkLst>
            <pc:docMk/>
            <pc:sldMk cId="3346202769" sldId="366"/>
            <ac:spMk id="8" creationId="{7593E3F5-C2F7-EBF5-3AA0-997361DF1C09}"/>
          </ac:spMkLst>
        </pc:spChg>
        <pc:spChg chg="add mod">
          <ac:chgData name="Michael Stoehr" userId="35dfe4b34cdd3301" providerId="LiveId" clId="{497EB41C-7810-4B75-968B-E7BF4EEEC51D}" dt="2023-07-09T19:30:14.960" v="765"/>
          <ac:spMkLst>
            <pc:docMk/>
            <pc:sldMk cId="3346202769" sldId="366"/>
            <ac:spMk id="9" creationId="{8DF775EE-7E52-A1DA-4B74-35753E62C101}"/>
          </ac:spMkLst>
        </pc:spChg>
        <pc:picChg chg="del mod">
          <ac:chgData name="Michael Stoehr" userId="35dfe4b34cdd3301" providerId="LiveId" clId="{497EB41C-7810-4B75-968B-E7BF4EEEC51D}" dt="2023-07-09T19:11:49.341" v="694" actId="478"/>
          <ac:picMkLst>
            <pc:docMk/>
            <pc:sldMk cId="3346202769" sldId="366"/>
            <ac:picMk id="5" creationId="{A8DF34A4-CF25-BB7E-EF67-FD552774047A}"/>
          </ac:picMkLst>
        </pc:picChg>
      </pc:sldChg>
      <pc:sldChg chg="add">
        <pc:chgData name="Michael Stoehr" userId="35dfe4b34cdd3301" providerId="LiveId" clId="{497EB41C-7810-4B75-968B-E7BF4EEEC51D}" dt="2023-07-09T21:29:19.317" v="1688"/>
        <pc:sldMkLst>
          <pc:docMk/>
          <pc:sldMk cId="36340895" sldId="370"/>
        </pc:sldMkLst>
      </pc:sldChg>
      <pc:sldChg chg="del">
        <pc:chgData name="Michael Stoehr" userId="35dfe4b34cdd3301" providerId="LiveId" clId="{497EB41C-7810-4B75-968B-E7BF4EEEC51D}" dt="2023-07-09T19:02:29.756" v="657" actId="47"/>
        <pc:sldMkLst>
          <pc:docMk/>
          <pc:sldMk cId="2313912325" sldId="379"/>
        </pc:sldMkLst>
      </pc:sldChg>
      <pc:sldChg chg="add">
        <pc:chgData name="Michael Stoehr" userId="35dfe4b34cdd3301" providerId="LiveId" clId="{497EB41C-7810-4B75-968B-E7BF4EEEC51D}" dt="2023-07-09T17:58:07.463" v="13"/>
        <pc:sldMkLst>
          <pc:docMk/>
          <pc:sldMk cId="3956531188" sldId="534"/>
        </pc:sldMkLst>
      </pc:sldChg>
      <pc:sldChg chg="modSp add del mod">
        <pc:chgData name="Michael Stoehr" userId="35dfe4b34cdd3301" providerId="LiveId" clId="{497EB41C-7810-4B75-968B-E7BF4EEEC51D}" dt="2023-07-09T20:39:55.695" v="1209" actId="47"/>
        <pc:sldMkLst>
          <pc:docMk/>
          <pc:sldMk cId="2008837085" sldId="914"/>
        </pc:sldMkLst>
        <pc:spChg chg="mod">
          <ac:chgData name="Michael Stoehr" userId="35dfe4b34cdd3301" providerId="LiveId" clId="{497EB41C-7810-4B75-968B-E7BF4EEEC51D}" dt="2023-07-09T20:19:21.750" v="1184" actId="27636"/>
          <ac:spMkLst>
            <pc:docMk/>
            <pc:sldMk cId="2008837085" sldId="914"/>
            <ac:spMk id="2" creationId="{4E66D688-E93D-4D1E-AE99-79112D5EE7F7}"/>
          </ac:spMkLst>
        </pc:spChg>
        <pc:spChg chg="mod">
          <ac:chgData name="Michael Stoehr" userId="35dfe4b34cdd3301" providerId="LiveId" clId="{497EB41C-7810-4B75-968B-E7BF4EEEC51D}" dt="2023-07-09T20:19:21.688" v="1183"/>
          <ac:spMkLst>
            <pc:docMk/>
            <pc:sldMk cId="2008837085" sldId="914"/>
            <ac:spMk id="5" creationId="{16A9C548-9862-790F-983F-19525650770D}"/>
          </ac:spMkLst>
        </pc:spChg>
      </pc:sldChg>
      <pc:sldChg chg="add del ord">
        <pc:chgData name="Michael Stoehr" userId="35dfe4b34cdd3301" providerId="LiveId" clId="{497EB41C-7810-4B75-968B-E7BF4EEEC51D}" dt="2023-07-09T19:22:42.781" v="704"/>
        <pc:sldMkLst>
          <pc:docMk/>
          <pc:sldMk cId="3890780367" sldId="932"/>
        </pc:sldMkLst>
      </pc:sldChg>
      <pc:sldChg chg="add del">
        <pc:chgData name="Michael Stoehr" userId="35dfe4b34cdd3301" providerId="LiveId" clId="{497EB41C-7810-4B75-968B-E7BF4EEEC51D}" dt="2023-07-09T19:21:55.409" v="700" actId="47"/>
        <pc:sldMkLst>
          <pc:docMk/>
          <pc:sldMk cId="3168352601" sldId="933"/>
        </pc:sldMkLst>
      </pc:sldChg>
      <pc:sldChg chg="add">
        <pc:chgData name="Michael Stoehr" userId="35dfe4b34cdd3301" providerId="LiveId" clId="{497EB41C-7810-4B75-968B-E7BF4EEEC51D}" dt="2023-07-09T21:29:11.211" v="1687"/>
        <pc:sldMkLst>
          <pc:docMk/>
          <pc:sldMk cId="4219384551" sldId="945"/>
        </pc:sldMkLst>
      </pc:sldChg>
      <pc:sldChg chg="add del">
        <pc:chgData name="Michael Stoehr" userId="35dfe4b34cdd3301" providerId="LiveId" clId="{497EB41C-7810-4B75-968B-E7BF4EEEC51D}" dt="2023-07-09T19:05:17.969" v="661" actId="47"/>
        <pc:sldMkLst>
          <pc:docMk/>
          <pc:sldMk cId="1922490295" sldId="946"/>
        </pc:sldMkLst>
      </pc:sldChg>
      <pc:sldChg chg="modSp add del mod">
        <pc:chgData name="Michael Stoehr" userId="35dfe4b34cdd3301" providerId="LiveId" clId="{497EB41C-7810-4B75-968B-E7BF4EEEC51D}" dt="2023-07-09T19:05:20.225" v="662" actId="47"/>
        <pc:sldMkLst>
          <pc:docMk/>
          <pc:sldMk cId="240828504" sldId="947"/>
        </pc:sldMkLst>
        <pc:graphicFrameChg chg="mod">
          <ac:chgData name="Michael Stoehr" userId="35dfe4b34cdd3301" providerId="LiveId" clId="{497EB41C-7810-4B75-968B-E7BF4EEEC51D}" dt="2023-07-09T18:50:30.116" v="652" actId="1076"/>
          <ac:graphicFrameMkLst>
            <pc:docMk/>
            <pc:sldMk cId="240828504" sldId="947"/>
            <ac:graphicFrameMk id="7" creationId="{9C830884-955B-1D4A-819D-1DB29FDD96C3}"/>
          </ac:graphicFrameMkLst>
        </pc:graphicFrameChg>
      </pc:sldChg>
      <pc:sldChg chg="addSp delSp modSp add mod">
        <pc:chgData name="Michael Stoehr" userId="35dfe4b34cdd3301" providerId="LiveId" clId="{497EB41C-7810-4B75-968B-E7BF4EEEC51D}" dt="2023-07-09T19:09:39.671" v="690" actId="1076"/>
        <pc:sldMkLst>
          <pc:docMk/>
          <pc:sldMk cId="882614153" sldId="951"/>
        </pc:sldMkLst>
        <pc:spChg chg="mod">
          <ac:chgData name="Michael Stoehr" userId="35dfe4b34cdd3301" providerId="LiveId" clId="{497EB41C-7810-4B75-968B-E7BF4EEEC51D}" dt="2023-07-09T19:09:39.671" v="690" actId="1076"/>
          <ac:spMkLst>
            <pc:docMk/>
            <pc:sldMk cId="882614153" sldId="951"/>
            <ac:spMk id="2" creationId="{00000000-0000-0000-0000-000000000000}"/>
          </ac:spMkLst>
        </pc:spChg>
        <pc:spChg chg="mod">
          <ac:chgData name="Michael Stoehr" userId="35dfe4b34cdd3301" providerId="LiveId" clId="{497EB41C-7810-4B75-968B-E7BF4EEEC51D}" dt="2023-07-09T19:09:29.132" v="689" actId="5793"/>
          <ac:spMkLst>
            <pc:docMk/>
            <pc:sldMk cId="882614153" sldId="951"/>
            <ac:spMk id="3" creationId="{00000000-0000-0000-0000-000000000000}"/>
          </ac:spMkLst>
        </pc:spChg>
        <pc:spChg chg="add del mod">
          <ac:chgData name="Michael Stoehr" userId="35dfe4b34cdd3301" providerId="LiveId" clId="{497EB41C-7810-4B75-968B-E7BF4EEEC51D}" dt="2023-07-09T19:08:57.894" v="683" actId="478"/>
          <ac:spMkLst>
            <pc:docMk/>
            <pc:sldMk cId="882614153" sldId="951"/>
            <ac:spMk id="6" creationId="{401A5E6E-F87C-02F2-F356-ABC1CD39D381}"/>
          </ac:spMkLst>
        </pc:spChg>
        <pc:spChg chg="del">
          <ac:chgData name="Michael Stoehr" userId="35dfe4b34cdd3301" providerId="LiveId" clId="{497EB41C-7810-4B75-968B-E7BF4EEEC51D}" dt="2023-07-09T19:08:54.019" v="682" actId="478"/>
          <ac:spMkLst>
            <pc:docMk/>
            <pc:sldMk cId="882614153" sldId="951"/>
            <ac:spMk id="7" creationId="{DD20392C-CDB9-46BA-88C7-EA3BAF56A3B0}"/>
          </ac:spMkLst>
        </pc:spChg>
      </pc:sldChg>
      <pc:sldChg chg="add">
        <pc:chgData name="Michael Stoehr" userId="35dfe4b34cdd3301" providerId="LiveId" clId="{497EB41C-7810-4B75-968B-E7BF4EEEC51D}" dt="2023-07-09T18:46:41.634" v="638"/>
        <pc:sldMkLst>
          <pc:docMk/>
          <pc:sldMk cId="2688434115" sldId="952"/>
        </pc:sldMkLst>
      </pc:sldChg>
      <pc:sldChg chg="add">
        <pc:chgData name="Michael Stoehr" userId="35dfe4b34cdd3301" providerId="LiveId" clId="{497EB41C-7810-4B75-968B-E7BF4EEEC51D}" dt="2023-07-09T18:46:44.087" v="639"/>
        <pc:sldMkLst>
          <pc:docMk/>
          <pc:sldMk cId="892465234" sldId="953"/>
        </pc:sldMkLst>
      </pc:sldChg>
      <pc:sldChg chg="modSp add mod">
        <pc:chgData name="Michael Stoehr" userId="35dfe4b34cdd3301" providerId="LiveId" clId="{497EB41C-7810-4B75-968B-E7BF4EEEC51D}" dt="2023-07-09T18:41:18.812" v="633" actId="20577"/>
        <pc:sldMkLst>
          <pc:docMk/>
          <pc:sldMk cId="1667400635" sldId="979"/>
        </pc:sldMkLst>
        <pc:spChg chg="mod">
          <ac:chgData name="Michael Stoehr" userId="35dfe4b34cdd3301" providerId="LiveId" clId="{497EB41C-7810-4B75-968B-E7BF4EEEC51D}" dt="2023-07-09T18:39:28.995" v="483" actId="20577"/>
          <ac:spMkLst>
            <pc:docMk/>
            <pc:sldMk cId="1667400635" sldId="979"/>
            <ac:spMk id="2" creationId="{B2ACA57A-4C93-4B46-B7CD-00CA7EE56FF1}"/>
          </ac:spMkLst>
        </pc:spChg>
        <pc:spChg chg="mod">
          <ac:chgData name="Michael Stoehr" userId="35dfe4b34cdd3301" providerId="LiveId" clId="{497EB41C-7810-4B75-968B-E7BF4EEEC51D}" dt="2023-07-09T18:41:18.812" v="633" actId="20577"/>
          <ac:spMkLst>
            <pc:docMk/>
            <pc:sldMk cId="1667400635" sldId="979"/>
            <ac:spMk id="3" creationId="{08C75C33-A739-E249-A2C6-441180E3D511}"/>
          </ac:spMkLst>
        </pc:spChg>
      </pc:sldChg>
      <pc:sldChg chg="add del">
        <pc:chgData name="Michael Stoehr" userId="35dfe4b34cdd3301" providerId="LiveId" clId="{497EB41C-7810-4B75-968B-E7BF4EEEC51D}" dt="2023-07-09T19:05:16.003" v="660" actId="47"/>
        <pc:sldMkLst>
          <pc:docMk/>
          <pc:sldMk cId="853690000" sldId="981"/>
        </pc:sldMkLst>
      </pc:sldChg>
      <pc:sldChg chg="add del">
        <pc:chgData name="Michael Stoehr" userId="35dfe4b34cdd3301" providerId="LiveId" clId="{497EB41C-7810-4B75-968B-E7BF4EEEC51D}" dt="2023-07-09T19:11:00.887" v="693"/>
        <pc:sldMkLst>
          <pc:docMk/>
          <pc:sldMk cId="465223871" sldId="984"/>
        </pc:sldMkLst>
      </pc:sldChg>
      <pc:sldChg chg="modSp add del">
        <pc:chgData name="Michael Stoehr" userId="35dfe4b34cdd3301" providerId="LiveId" clId="{497EB41C-7810-4B75-968B-E7BF4EEEC51D}" dt="2023-07-09T20:40:11.966" v="1215" actId="47"/>
        <pc:sldMkLst>
          <pc:docMk/>
          <pc:sldMk cId="2675639047" sldId="1059"/>
        </pc:sldMkLst>
        <pc:spChg chg="mod">
          <ac:chgData name="Michael Stoehr" userId="35dfe4b34cdd3301" providerId="LiveId" clId="{497EB41C-7810-4B75-968B-E7BF4EEEC51D}" dt="2023-07-09T20:21:39.713" v="1203"/>
          <ac:spMkLst>
            <pc:docMk/>
            <pc:sldMk cId="2675639047" sldId="1059"/>
            <ac:spMk id="4" creationId="{774D372E-8C50-4A35-A411-1E6BB6F12E70}"/>
          </ac:spMkLst>
        </pc:spChg>
      </pc:sldChg>
      <pc:sldChg chg="delSp modSp add del mod">
        <pc:chgData name="Michael Stoehr" userId="35dfe4b34cdd3301" providerId="LiveId" clId="{497EB41C-7810-4B75-968B-E7BF4EEEC51D}" dt="2023-07-09T20:39:54.421" v="1208" actId="47"/>
        <pc:sldMkLst>
          <pc:docMk/>
          <pc:sldMk cId="3680924398" sldId="1060"/>
        </pc:sldMkLst>
        <pc:spChg chg="del mod">
          <ac:chgData name="Michael Stoehr" userId="35dfe4b34cdd3301" providerId="LiveId" clId="{497EB41C-7810-4B75-968B-E7BF4EEEC51D}" dt="2023-07-09T20:20:29.359" v="1192" actId="478"/>
          <ac:spMkLst>
            <pc:docMk/>
            <pc:sldMk cId="3680924398" sldId="1060"/>
            <ac:spMk id="4" creationId="{00000000-0000-0000-0000-000000000000}"/>
          </ac:spMkLst>
        </pc:spChg>
        <pc:spChg chg="del">
          <ac:chgData name="Michael Stoehr" userId="35dfe4b34cdd3301" providerId="LiveId" clId="{497EB41C-7810-4B75-968B-E7BF4EEEC51D}" dt="2023-07-09T20:20:33.057" v="1193" actId="478"/>
          <ac:spMkLst>
            <pc:docMk/>
            <pc:sldMk cId="3680924398" sldId="1060"/>
            <ac:spMk id="6" creationId="{2863D5EB-3552-47D2-A89E-54DB1D1FA70A}"/>
          </ac:spMkLst>
        </pc:spChg>
      </pc:sldChg>
      <pc:sldChg chg="modSp add del mod">
        <pc:chgData name="Michael Stoehr" userId="35dfe4b34cdd3301" providerId="LiveId" clId="{497EB41C-7810-4B75-968B-E7BF4EEEC51D}" dt="2023-07-09T20:40:15.191" v="1216" actId="47"/>
        <pc:sldMkLst>
          <pc:docMk/>
          <pc:sldMk cId="2244393678" sldId="1062"/>
        </pc:sldMkLst>
        <pc:spChg chg="mod">
          <ac:chgData name="Michael Stoehr" userId="35dfe4b34cdd3301" providerId="LiveId" clId="{497EB41C-7810-4B75-968B-E7BF4EEEC51D}" dt="2023-07-09T20:21:40.618" v="1205" actId="27636"/>
          <ac:spMkLst>
            <pc:docMk/>
            <pc:sldMk cId="2244393678" sldId="1062"/>
            <ac:spMk id="3" creationId="{00000000-0000-0000-0000-000000000000}"/>
          </ac:spMkLst>
        </pc:spChg>
        <pc:spChg chg="mod">
          <ac:chgData name="Michael Stoehr" userId="35dfe4b34cdd3301" providerId="LiveId" clId="{497EB41C-7810-4B75-968B-E7BF4EEEC51D}" dt="2023-07-09T20:21:40.559" v="1204"/>
          <ac:spMkLst>
            <pc:docMk/>
            <pc:sldMk cId="2244393678" sldId="1062"/>
            <ac:spMk id="4" creationId="{00000000-0000-0000-0000-000000000000}"/>
          </ac:spMkLst>
        </pc:spChg>
      </pc:sldChg>
      <pc:sldChg chg="delSp modSp add del mod">
        <pc:chgData name="Michael Stoehr" userId="35dfe4b34cdd3301" providerId="LiveId" clId="{497EB41C-7810-4B75-968B-E7BF4EEEC51D}" dt="2023-07-09T20:39:58.987" v="1210" actId="47"/>
        <pc:sldMkLst>
          <pc:docMk/>
          <pc:sldMk cId="3085168356" sldId="1071"/>
        </pc:sldMkLst>
        <pc:spChg chg="del mod">
          <ac:chgData name="Michael Stoehr" userId="35dfe4b34cdd3301" providerId="LiveId" clId="{497EB41C-7810-4B75-968B-E7BF4EEEC51D}" dt="2023-07-09T20:20:43.295" v="1194" actId="478"/>
          <ac:spMkLst>
            <pc:docMk/>
            <pc:sldMk cId="3085168356" sldId="1071"/>
            <ac:spMk id="3" creationId="{3C8DF33B-5C17-294C-13AC-DE45D1C62A56}"/>
          </ac:spMkLst>
        </pc:spChg>
        <pc:spChg chg="del">
          <ac:chgData name="Michael Stoehr" userId="35dfe4b34cdd3301" providerId="LiveId" clId="{497EB41C-7810-4B75-968B-E7BF4EEEC51D}" dt="2023-07-09T20:20:45.991" v="1195" actId="478"/>
          <ac:spMkLst>
            <pc:docMk/>
            <pc:sldMk cId="3085168356" sldId="1071"/>
            <ac:spMk id="5" creationId="{3C1906D0-B144-4290-BAED-694D87646C45}"/>
          </ac:spMkLst>
        </pc:spChg>
      </pc:sldChg>
      <pc:sldChg chg="delSp modSp add del mod">
        <pc:chgData name="Michael Stoehr" userId="35dfe4b34cdd3301" providerId="LiveId" clId="{497EB41C-7810-4B75-968B-E7BF4EEEC51D}" dt="2023-07-09T20:40:01.292" v="1211" actId="47"/>
        <pc:sldMkLst>
          <pc:docMk/>
          <pc:sldMk cId="2745427197" sldId="1076"/>
        </pc:sldMkLst>
        <pc:spChg chg="del">
          <ac:chgData name="Michael Stoehr" userId="35dfe4b34cdd3301" providerId="LiveId" clId="{497EB41C-7810-4B75-968B-E7BF4EEEC51D}" dt="2023-07-09T20:20:51.985" v="1196" actId="478"/>
          <ac:spMkLst>
            <pc:docMk/>
            <pc:sldMk cId="2745427197" sldId="1076"/>
            <ac:spMk id="3" creationId="{EE17CCE5-32FD-48E9-AE73-3AC64042DA06}"/>
          </ac:spMkLst>
        </pc:spChg>
        <pc:spChg chg="mod">
          <ac:chgData name="Michael Stoehr" userId="35dfe4b34cdd3301" providerId="LiveId" clId="{497EB41C-7810-4B75-968B-E7BF4EEEC51D}" dt="2023-07-09T20:19:51.748" v="1187" actId="27636"/>
          <ac:spMkLst>
            <pc:docMk/>
            <pc:sldMk cId="2745427197" sldId="1076"/>
            <ac:spMk id="5" creationId="{00000000-0000-0000-0000-000000000000}"/>
          </ac:spMkLst>
        </pc:spChg>
      </pc:sldChg>
      <pc:sldChg chg="delSp add del mod">
        <pc:chgData name="Michael Stoehr" userId="35dfe4b34cdd3301" providerId="LiveId" clId="{497EB41C-7810-4B75-968B-E7BF4EEEC51D}" dt="2023-07-09T20:40:03.060" v="1212" actId="47"/>
        <pc:sldMkLst>
          <pc:docMk/>
          <pc:sldMk cId="400675812" sldId="1078"/>
        </pc:sldMkLst>
        <pc:spChg chg="del">
          <ac:chgData name="Michael Stoehr" userId="35dfe4b34cdd3301" providerId="LiveId" clId="{497EB41C-7810-4B75-968B-E7BF4EEEC51D}" dt="2023-07-09T20:20:58.226" v="1197" actId="478"/>
          <ac:spMkLst>
            <pc:docMk/>
            <pc:sldMk cId="400675812" sldId="1078"/>
            <ac:spMk id="6" creationId="{75EFDC36-C525-40AA-9394-1B8B9B220886}"/>
          </ac:spMkLst>
        </pc:spChg>
      </pc:sldChg>
      <pc:sldChg chg="delSp modSp add del mod">
        <pc:chgData name="Michael Stoehr" userId="35dfe4b34cdd3301" providerId="LiveId" clId="{497EB41C-7810-4B75-968B-E7BF4EEEC51D}" dt="2023-07-09T20:40:05.800" v="1213" actId="47"/>
        <pc:sldMkLst>
          <pc:docMk/>
          <pc:sldMk cId="3839121543" sldId="1079"/>
        </pc:sldMkLst>
        <pc:spChg chg="del mod">
          <ac:chgData name="Michael Stoehr" userId="35dfe4b34cdd3301" providerId="LiveId" clId="{497EB41C-7810-4B75-968B-E7BF4EEEC51D}" dt="2023-07-09T20:21:07.259" v="1200" actId="478"/>
          <ac:spMkLst>
            <pc:docMk/>
            <pc:sldMk cId="3839121543" sldId="1079"/>
            <ac:spMk id="4" creationId="{19D3A131-F07E-4872-93B4-FEFB8F32A6AA}"/>
          </ac:spMkLst>
        </pc:spChg>
        <pc:spChg chg="del mod">
          <ac:chgData name="Michael Stoehr" userId="35dfe4b34cdd3301" providerId="LiveId" clId="{497EB41C-7810-4B75-968B-E7BF4EEEC51D}" dt="2023-07-09T20:21:04.446" v="1198" actId="478"/>
          <ac:spMkLst>
            <pc:docMk/>
            <pc:sldMk cId="3839121543" sldId="1079"/>
            <ac:spMk id="5" creationId="{5B52F7CC-1AAC-6268-7F64-C28F84801569}"/>
          </ac:spMkLst>
        </pc:spChg>
      </pc:sldChg>
      <pc:sldChg chg="del">
        <pc:chgData name="Michael Stoehr" userId="35dfe4b34cdd3301" providerId="LiveId" clId="{497EB41C-7810-4B75-968B-E7BF4EEEC51D}" dt="2023-07-09T18:30:06.692" v="384" actId="47"/>
        <pc:sldMkLst>
          <pc:docMk/>
          <pc:sldMk cId="0" sldId="1166"/>
        </pc:sldMkLst>
      </pc:sldChg>
      <pc:sldChg chg="modSp add mod">
        <pc:chgData name="Michael Stoehr" userId="35dfe4b34cdd3301" providerId="LiveId" clId="{497EB41C-7810-4B75-968B-E7BF4EEEC51D}" dt="2023-07-09T21:00:03.042" v="1470" actId="403"/>
        <pc:sldMkLst>
          <pc:docMk/>
          <pc:sldMk cId="1552778043" sldId="1242"/>
        </pc:sldMkLst>
        <pc:spChg chg="mod">
          <ac:chgData name="Michael Stoehr" userId="35dfe4b34cdd3301" providerId="LiveId" clId="{497EB41C-7810-4B75-968B-E7BF4EEEC51D}" dt="2023-07-09T20:41:07.752" v="1220"/>
          <ac:spMkLst>
            <pc:docMk/>
            <pc:sldMk cId="1552778043" sldId="1242"/>
            <ac:spMk id="2" creationId="{E1027D07-6C17-02A5-91E3-AAFB70316FA9}"/>
          </ac:spMkLst>
        </pc:spChg>
        <pc:spChg chg="mod">
          <ac:chgData name="Michael Stoehr" userId="35dfe4b34cdd3301" providerId="LiveId" clId="{497EB41C-7810-4B75-968B-E7BF4EEEC51D}" dt="2023-07-09T20:56:56.669" v="1448" actId="20577"/>
          <ac:spMkLst>
            <pc:docMk/>
            <pc:sldMk cId="1552778043" sldId="1242"/>
            <ac:spMk id="7" creationId="{63795924-8521-4F0C-97D0-BF57F1EB188A}"/>
          </ac:spMkLst>
        </pc:spChg>
        <pc:spChg chg="mod">
          <ac:chgData name="Michael Stoehr" userId="35dfe4b34cdd3301" providerId="LiveId" clId="{497EB41C-7810-4B75-968B-E7BF4EEEC51D}" dt="2023-07-09T21:00:03.042" v="1470" actId="403"/>
          <ac:spMkLst>
            <pc:docMk/>
            <pc:sldMk cId="1552778043" sldId="1242"/>
            <ac:spMk id="10" creationId="{00000000-0000-0000-0000-000000000000}"/>
          </ac:spMkLst>
        </pc:spChg>
      </pc:sldChg>
      <pc:sldChg chg="modSp add mod">
        <pc:chgData name="Michael Stoehr" userId="35dfe4b34cdd3301" providerId="LiveId" clId="{497EB41C-7810-4B75-968B-E7BF4EEEC51D}" dt="2023-07-09T17:57:22.233" v="12" actId="1076"/>
        <pc:sldMkLst>
          <pc:docMk/>
          <pc:sldMk cId="0" sldId="1250"/>
        </pc:sldMkLst>
        <pc:spChg chg="mod">
          <ac:chgData name="Michael Stoehr" userId="35dfe4b34cdd3301" providerId="LiveId" clId="{497EB41C-7810-4B75-968B-E7BF4EEEC51D}" dt="2023-07-09T17:57:22.233" v="12" actId="1076"/>
          <ac:spMkLst>
            <pc:docMk/>
            <pc:sldMk cId="0" sldId="1250"/>
            <ac:spMk id="96" creationId="{00000000-0000-0000-0000-000000000000}"/>
          </ac:spMkLst>
        </pc:spChg>
      </pc:sldChg>
      <pc:sldChg chg="modSp add mod">
        <pc:chgData name="Michael Stoehr" userId="35dfe4b34cdd3301" providerId="LiveId" clId="{497EB41C-7810-4B75-968B-E7BF4EEEC51D}" dt="2023-07-09T21:31:59.418" v="1697" actId="403"/>
        <pc:sldMkLst>
          <pc:docMk/>
          <pc:sldMk cId="1632611593" sldId="1605"/>
        </pc:sldMkLst>
        <pc:spChg chg="mod">
          <ac:chgData name="Michael Stoehr" userId="35dfe4b34cdd3301" providerId="LiveId" clId="{497EB41C-7810-4B75-968B-E7BF4EEEC51D}" dt="2023-07-09T20:41:35.643" v="1252" actId="20577"/>
          <ac:spMkLst>
            <pc:docMk/>
            <pc:sldMk cId="1632611593" sldId="1605"/>
            <ac:spMk id="2" creationId="{00000000-0000-0000-0000-000000000000}"/>
          </ac:spMkLst>
        </pc:spChg>
        <pc:spChg chg="mod">
          <ac:chgData name="Michael Stoehr" userId="35dfe4b34cdd3301" providerId="LiveId" clId="{497EB41C-7810-4B75-968B-E7BF4EEEC51D}" dt="2023-07-09T20:41:03.327" v="1217"/>
          <ac:spMkLst>
            <pc:docMk/>
            <pc:sldMk cId="1632611593" sldId="1605"/>
            <ac:spMk id="3" creationId="{E2B9D04D-CBAD-2A52-2FBA-6031FD47B3A8}"/>
          </ac:spMkLst>
        </pc:spChg>
        <pc:spChg chg="mod">
          <ac:chgData name="Michael Stoehr" userId="35dfe4b34cdd3301" providerId="LiveId" clId="{497EB41C-7810-4B75-968B-E7BF4EEEC51D}" dt="2023-07-09T21:31:59.418" v="1697" actId="403"/>
          <ac:spMkLst>
            <pc:docMk/>
            <pc:sldMk cId="1632611593" sldId="1605"/>
            <ac:spMk id="10" creationId="{00000000-0000-0000-0000-000000000000}"/>
          </ac:spMkLst>
        </pc:spChg>
      </pc:sldChg>
      <pc:sldChg chg="delSp modSp add mod">
        <pc:chgData name="Michael Stoehr" userId="35dfe4b34cdd3301" providerId="LiveId" clId="{497EB41C-7810-4B75-968B-E7BF4EEEC51D}" dt="2023-07-09T20:56:38.880" v="1419" actId="478"/>
        <pc:sldMkLst>
          <pc:docMk/>
          <pc:sldMk cId="3596837044" sldId="1614"/>
        </pc:sldMkLst>
        <pc:spChg chg="del mod">
          <ac:chgData name="Michael Stoehr" userId="35dfe4b34cdd3301" providerId="LiveId" clId="{497EB41C-7810-4B75-968B-E7BF4EEEC51D}" dt="2023-07-09T20:56:35.362" v="1418" actId="478"/>
          <ac:spMkLst>
            <pc:docMk/>
            <pc:sldMk cId="3596837044" sldId="1614"/>
            <ac:spMk id="2" creationId="{976364EF-F49A-5D15-2C8F-A261BF6477C9}"/>
          </ac:spMkLst>
        </pc:spChg>
        <pc:spChg chg="del">
          <ac:chgData name="Michael Stoehr" userId="35dfe4b34cdd3301" providerId="LiveId" clId="{497EB41C-7810-4B75-968B-E7BF4EEEC51D}" dt="2023-07-09T20:56:38.880" v="1419" actId="478"/>
          <ac:spMkLst>
            <pc:docMk/>
            <pc:sldMk cId="3596837044" sldId="1614"/>
            <ac:spMk id="6" creationId="{BD47A51F-F90F-4EFE-919A-C23BAB33F91F}"/>
          </ac:spMkLst>
        </pc:spChg>
        <pc:spChg chg="mod">
          <ac:chgData name="Michael Stoehr" userId="35dfe4b34cdd3301" providerId="LiveId" clId="{497EB41C-7810-4B75-968B-E7BF4EEEC51D}" dt="2023-07-09T20:53:22.827" v="1394" actId="14100"/>
          <ac:spMkLst>
            <pc:docMk/>
            <pc:sldMk cId="3596837044" sldId="1614"/>
            <ac:spMk id="7" creationId="{7752A5F9-1726-492D-809D-51727478A9F1}"/>
          </ac:spMkLst>
        </pc:spChg>
        <pc:spChg chg="mod">
          <ac:chgData name="Michael Stoehr" userId="35dfe4b34cdd3301" providerId="LiveId" clId="{497EB41C-7810-4B75-968B-E7BF4EEEC51D}" dt="2023-07-09T20:56:21.180" v="1417" actId="403"/>
          <ac:spMkLst>
            <pc:docMk/>
            <pc:sldMk cId="3596837044" sldId="1614"/>
            <ac:spMk id="10" creationId="{00000000-0000-0000-0000-000000000000}"/>
          </ac:spMkLst>
        </pc:spChg>
      </pc:sldChg>
      <pc:sldChg chg="delSp modSp add mod">
        <pc:chgData name="Michael Stoehr" userId="35dfe4b34cdd3301" providerId="LiveId" clId="{497EB41C-7810-4B75-968B-E7BF4EEEC51D}" dt="2023-07-09T20:49:57.947" v="1342" actId="1076"/>
        <pc:sldMkLst>
          <pc:docMk/>
          <pc:sldMk cId="561561602" sldId="1615"/>
        </pc:sldMkLst>
        <pc:spChg chg="del mod">
          <ac:chgData name="Michael Stoehr" userId="35dfe4b34cdd3301" providerId="LiveId" clId="{497EB41C-7810-4B75-968B-E7BF4EEEC51D}" dt="2023-07-09T20:49:43.705" v="1337" actId="478"/>
          <ac:spMkLst>
            <pc:docMk/>
            <pc:sldMk cId="561561602" sldId="1615"/>
            <ac:spMk id="2" creationId="{4B1521FA-A644-8DD0-3D84-C599E6900C17}"/>
          </ac:spMkLst>
        </pc:spChg>
        <pc:spChg chg="del mod">
          <ac:chgData name="Michael Stoehr" userId="35dfe4b34cdd3301" providerId="LiveId" clId="{497EB41C-7810-4B75-968B-E7BF4EEEC51D}" dt="2023-07-09T20:49:46.448" v="1339" actId="478"/>
          <ac:spMkLst>
            <pc:docMk/>
            <pc:sldMk cId="561561602" sldId="1615"/>
            <ac:spMk id="6" creationId="{1260AA8C-FB85-4938-BA9E-490131F2C28E}"/>
          </ac:spMkLst>
        </pc:spChg>
        <pc:spChg chg="mod">
          <ac:chgData name="Michael Stoehr" userId="35dfe4b34cdd3301" providerId="LiveId" clId="{497EB41C-7810-4B75-968B-E7BF4EEEC51D}" dt="2023-07-09T20:48:57.465" v="1315" actId="20577"/>
          <ac:spMkLst>
            <pc:docMk/>
            <pc:sldMk cId="561561602" sldId="1615"/>
            <ac:spMk id="8" creationId="{C3C86828-1B96-477F-BDD7-416C4B2981B4}"/>
          </ac:spMkLst>
        </pc:spChg>
        <pc:spChg chg="mod">
          <ac:chgData name="Michael Stoehr" userId="35dfe4b34cdd3301" providerId="LiveId" clId="{497EB41C-7810-4B75-968B-E7BF4EEEC51D}" dt="2023-07-09T20:49:57.947" v="1342" actId="1076"/>
          <ac:spMkLst>
            <pc:docMk/>
            <pc:sldMk cId="561561602" sldId="1615"/>
            <ac:spMk id="10" creationId="{00000000-0000-0000-0000-000000000000}"/>
          </ac:spMkLst>
        </pc:spChg>
      </pc:sldChg>
      <pc:sldChg chg="modSp add mod">
        <pc:chgData name="Michael Stoehr" userId="35dfe4b34cdd3301" providerId="LiveId" clId="{497EB41C-7810-4B75-968B-E7BF4EEEC51D}" dt="2023-07-09T21:01:08.968" v="1516" actId="1076"/>
        <pc:sldMkLst>
          <pc:docMk/>
          <pc:sldMk cId="2476463932" sldId="1616"/>
        </pc:sldMkLst>
        <pc:spChg chg="mod">
          <ac:chgData name="Michael Stoehr" userId="35dfe4b34cdd3301" providerId="LiveId" clId="{497EB41C-7810-4B75-968B-E7BF4EEEC51D}" dt="2023-07-09T20:41:08.709" v="1221"/>
          <ac:spMkLst>
            <pc:docMk/>
            <pc:sldMk cId="2476463932" sldId="1616"/>
            <ac:spMk id="2" creationId="{C91619A0-35D6-A8DB-6060-559E14848CE8}"/>
          </ac:spMkLst>
        </pc:spChg>
        <pc:spChg chg="mod">
          <ac:chgData name="Michael Stoehr" userId="35dfe4b34cdd3301" providerId="LiveId" clId="{497EB41C-7810-4B75-968B-E7BF4EEEC51D}" dt="2023-07-09T21:00:19.573" v="1499" actId="20577"/>
          <ac:spMkLst>
            <pc:docMk/>
            <pc:sldMk cId="2476463932" sldId="1616"/>
            <ac:spMk id="7" creationId="{946AFF22-59A1-42D8-9464-0E289C3BC058}"/>
          </ac:spMkLst>
        </pc:spChg>
        <pc:spChg chg="mod">
          <ac:chgData name="Michael Stoehr" userId="35dfe4b34cdd3301" providerId="LiveId" clId="{497EB41C-7810-4B75-968B-E7BF4EEEC51D}" dt="2023-07-09T21:01:08.968" v="1516" actId="1076"/>
          <ac:spMkLst>
            <pc:docMk/>
            <pc:sldMk cId="2476463932" sldId="1616"/>
            <ac:spMk id="10" creationId="{00000000-0000-0000-0000-000000000000}"/>
          </ac:spMkLst>
        </pc:spChg>
      </pc:sldChg>
      <pc:sldChg chg="del">
        <pc:chgData name="Michael Stoehr" userId="35dfe4b34cdd3301" providerId="LiveId" clId="{497EB41C-7810-4B75-968B-E7BF4EEEC51D}" dt="2023-07-09T19:06:15.298" v="680" actId="47"/>
        <pc:sldMkLst>
          <pc:docMk/>
          <pc:sldMk cId="1579444450" sldId="1668"/>
        </pc:sldMkLst>
      </pc:sldChg>
      <pc:sldChg chg="del">
        <pc:chgData name="Michael Stoehr" userId="35dfe4b34cdd3301" providerId="LiveId" clId="{497EB41C-7810-4B75-968B-E7BF4EEEC51D}" dt="2023-07-09T19:06:07.943" v="679" actId="47"/>
        <pc:sldMkLst>
          <pc:docMk/>
          <pc:sldMk cId="2515995475" sldId="1670"/>
        </pc:sldMkLst>
      </pc:sldChg>
      <pc:sldChg chg="del">
        <pc:chgData name="Michael Stoehr" userId="35dfe4b34cdd3301" providerId="LiveId" clId="{497EB41C-7810-4B75-968B-E7BF4EEEC51D}" dt="2023-07-09T17:58:27.614" v="14" actId="47"/>
        <pc:sldMkLst>
          <pc:docMk/>
          <pc:sldMk cId="3339215917" sldId="1681"/>
        </pc:sldMkLst>
      </pc:sldChg>
      <pc:sldChg chg="del">
        <pc:chgData name="Michael Stoehr" userId="35dfe4b34cdd3301" providerId="LiveId" clId="{497EB41C-7810-4B75-968B-E7BF4EEEC51D}" dt="2023-07-09T19:06:03.902" v="677" actId="47"/>
        <pc:sldMkLst>
          <pc:docMk/>
          <pc:sldMk cId="0" sldId="1691"/>
        </pc:sldMkLst>
      </pc:sldChg>
      <pc:sldChg chg="del">
        <pc:chgData name="Michael Stoehr" userId="35dfe4b34cdd3301" providerId="LiveId" clId="{497EB41C-7810-4B75-968B-E7BF4EEEC51D}" dt="2023-07-09T19:06:05.210" v="678" actId="47"/>
        <pc:sldMkLst>
          <pc:docMk/>
          <pc:sldMk cId="2758848827" sldId="1693"/>
        </pc:sldMkLst>
      </pc:sldChg>
      <pc:sldChg chg="ord">
        <pc:chgData name="Michael Stoehr" userId="35dfe4b34cdd3301" providerId="LiveId" clId="{497EB41C-7810-4B75-968B-E7BF4EEEC51D}" dt="2023-07-09T19:05:47.801" v="674"/>
        <pc:sldMkLst>
          <pc:docMk/>
          <pc:sldMk cId="0" sldId="1697"/>
        </pc:sldMkLst>
      </pc:sldChg>
      <pc:sldChg chg="modSp add mod">
        <pc:chgData name="Michael Stoehr" userId="35dfe4b34cdd3301" providerId="LiveId" clId="{497EB41C-7810-4B75-968B-E7BF4EEEC51D}" dt="2023-07-09T18:01:42.681" v="68" actId="1076"/>
        <pc:sldMkLst>
          <pc:docMk/>
          <pc:sldMk cId="3987676664" sldId="1698"/>
        </pc:sldMkLst>
        <pc:spChg chg="mod">
          <ac:chgData name="Michael Stoehr" userId="35dfe4b34cdd3301" providerId="LiveId" clId="{497EB41C-7810-4B75-968B-E7BF4EEEC51D}" dt="2023-07-09T18:01:19.146" v="61" actId="1076"/>
          <ac:spMkLst>
            <pc:docMk/>
            <pc:sldMk cId="3987676664" sldId="1698"/>
            <ac:spMk id="2" creationId="{5BE88D70-D9A9-1B4D-86AA-96CAE7540DA9}"/>
          </ac:spMkLst>
        </pc:spChg>
        <pc:spChg chg="mod">
          <ac:chgData name="Michael Stoehr" userId="35dfe4b34cdd3301" providerId="LiveId" clId="{497EB41C-7810-4B75-968B-E7BF4EEEC51D}" dt="2023-07-09T18:01:42.681" v="68" actId="1076"/>
          <ac:spMkLst>
            <pc:docMk/>
            <pc:sldMk cId="3987676664" sldId="1698"/>
            <ac:spMk id="10" creationId="{BF7D45A1-FC8D-45FB-9F97-3D08A839ADBB}"/>
          </ac:spMkLst>
        </pc:spChg>
        <pc:picChg chg="mod">
          <ac:chgData name="Michael Stoehr" userId="35dfe4b34cdd3301" providerId="LiveId" clId="{497EB41C-7810-4B75-968B-E7BF4EEEC51D}" dt="2023-07-09T18:01:23.543" v="62" actId="1076"/>
          <ac:picMkLst>
            <pc:docMk/>
            <pc:sldMk cId="3987676664" sldId="1698"/>
            <ac:picMk id="6" creationId="{FF4FD84B-652D-4301-B293-483D15EFA70B}"/>
          </ac:picMkLst>
        </pc:picChg>
        <pc:picChg chg="mod">
          <ac:chgData name="Michael Stoehr" userId="35dfe4b34cdd3301" providerId="LiveId" clId="{497EB41C-7810-4B75-968B-E7BF4EEEC51D}" dt="2023-07-09T18:01:31.369" v="64" actId="1076"/>
          <ac:picMkLst>
            <pc:docMk/>
            <pc:sldMk cId="3987676664" sldId="1698"/>
            <ac:picMk id="8" creationId="{C6A6E27B-5DDB-4F8F-8316-7AC7BED9494B}"/>
          </ac:picMkLst>
        </pc:picChg>
      </pc:sldChg>
      <pc:sldChg chg="addSp delSp modSp new mod modClrScheme chgLayout">
        <pc:chgData name="Michael Stoehr" userId="35dfe4b34cdd3301" providerId="LiveId" clId="{497EB41C-7810-4B75-968B-E7BF4EEEC51D}" dt="2023-07-09T18:07:51.815" v="76" actId="1076"/>
        <pc:sldMkLst>
          <pc:docMk/>
          <pc:sldMk cId="3118250219" sldId="1699"/>
        </pc:sldMkLst>
        <pc:spChg chg="del mod ord">
          <ac:chgData name="Michael Stoehr" userId="35dfe4b34cdd3301" providerId="LiveId" clId="{497EB41C-7810-4B75-968B-E7BF4EEEC51D}" dt="2023-07-09T18:05:14.467" v="71" actId="700"/>
          <ac:spMkLst>
            <pc:docMk/>
            <pc:sldMk cId="3118250219" sldId="1699"/>
            <ac:spMk id="2" creationId="{3D434CCE-80A7-C68D-9564-ADF54846E514}"/>
          </ac:spMkLst>
        </pc:spChg>
        <pc:spChg chg="del mod ord">
          <ac:chgData name="Michael Stoehr" userId="35dfe4b34cdd3301" providerId="LiveId" clId="{497EB41C-7810-4B75-968B-E7BF4EEEC51D}" dt="2023-07-09T18:05:14.467" v="71" actId="700"/>
          <ac:spMkLst>
            <pc:docMk/>
            <pc:sldMk cId="3118250219" sldId="1699"/>
            <ac:spMk id="3" creationId="{EAF040B5-F5A1-8C64-5290-F9DFAB84B904}"/>
          </ac:spMkLst>
        </pc:spChg>
        <pc:spChg chg="add del mod ord">
          <ac:chgData name="Michael Stoehr" userId="35dfe4b34cdd3301" providerId="LiveId" clId="{497EB41C-7810-4B75-968B-E7BF4EEEC51D}" dt="2023-07-09T18:07:40.088" v="72" actId="478"/>
          <ac:spMkLst>
            <pc:docMk/>
            <pc:sldMk cId="3118250219" sldId="1699"/>
            <ac:spMk id="4" creationId="{61B8C50E-FC45-84C0-39A1-DB8BAE69FB27}"/>
          </ac:spMkLst>
        </pc:spChg>
        <pc:spChg chg="add del mod ord">
          <ac:chgData name="Michael Stoehr" userId="35dfe4b34cdd3301" providerId="LiveId" clId="{497EB41C-7810-4B75-968B-E7BF4EEEC51D}" dt="2023-07-09T18:07:43.546" v="73"/>
          <ac:spMkLst>
            <pc:docMk/>
            <pc:sldMk cId="3118250219" sldId="1699"/>
            <ac:spMk id="5" creationId="{1BDFADDB-CACE-5DB1-26AE-499B62566A63}"/>
          </ac:spMkLst>
        </pc:spChg>
        <pc:picChg chg="add mod">
          <ac:chgData name="Michael Stoehr" userId="35dfe4b34cdd3301" providerId="LiveId" clId="{497EB41C-7810-4B75-968B-E7BF4EEEC51D}" dt="2023-07-09T18:07:51.815" v="76" actId="1076"/>
          <ac:picMkLst>
            <pc:docMk/>
            <pc:sldMk cId="3118250219" sldId="1699"/>
            <ac:picMk id="6" creationId="{BFE3F47E-338B-936C-4925-F45650725BE0}"/>
          </ac:picMkLst>
        </pc:picChg>
      </pc:sldChg>
      <pc:sldChg chg="addSp delSp modSp new mod">
        <pc:chgData name="Michael Stoehr" userId="35dfe4b34cdd3301" providerId="LiveId" clId="{497EB41C-7810-4B75-968B-E7BF4EEEC51D}" dt="2023-07-09T18:38:06.309" v="425" actId="1076"/>
        <pc:sldMkLst>
          <pc:docMk/>
          <pc:sldMk cId="4052550238" sldId="1700"/>
        </pc:sldMkLst>
        <pc:spChg chg="del">
          <ac:chgData name="Michael Stoehr" userId="35dfe4b34cdd3301" providerId="LiveId" clId="{497EB41C-7810-4B75-968B-E7BF4EEEC51D}" dt="2023-07-09T18:37:53.388" v="421" actId="478"/>
          <ac:spMkLst>
            <pc:docMk/>
            <pc:sldMk cId="4052550238" sldId="1700"/>
            <ac:spMk id="2" creationId="{D4DA185F-E717-DB07-4D8B-5668B23B5C60}"/>
          </ac:spMkLst>
        </pc:spChg>
        <pc:spChg chg="del">
          <ac:chgData name="Michael Stoehr" userId="35dfe4b34cdd3301" providerId="LiveId" clId="{497EB41C-7810-4B75-968B-E7BF4EEEC51D}" dt="2023-07-09T18:37:57.892" v="422"/>
          <ac:spMkLst>
            <pc:docMk/>
            <pc:sldMk cId="4052550238" sldId="1700"/>
            <ac:spMk id="3" creationId="{85854D20-18F5-8BC4-7098-E1C56EDF9C96}"/>
          </ac:spMkLst>
        </pc:spChg>
        <pc:picChg chg="add mod">
          <ac:chgData name="Michael Stoehr" userId="35dfe4b34cdd3301" providerId="LiveId" clId="{497EB41C-7810-4B75-968B-E7BF4EEEC51D}" dt="2023-07-09T18:38:06.309" v="425" actId="1076"/>
          <ac:picMkLst>
            <pc:docMk/>
            <pc:sldMk cId="4052550238" sldId="1700"/>
            <ac:picMk id="4" creationId="{D0A4ED20-414B-459E-5510-CAA7FC58A3B4}"/>
          </ac:picMkLst>
        </pc:picChg>
      </pc:sldChg>
      <pc:sldChg chg="modSp new mod">
        <pc:chgData name="Michael Stoehr" userId="35dfe4b34cdd3301" providerId="LiveId" clId="{497EB41C-7810-4B75-968B-E7BF4EEEC51D}" dt="2023-07-09T19:41:29.048" v="933" actId="27636"/>
        <pc:sldMkLst>
          <pc:docMk/>
          <pc:sldMk cId="3252204403" sldId="1701"/>
        </pc:sldMkLst>
        <pc:spChg chg="mod">
          <ac:chgData name="Michael Stoehr" userId="35dfe4b34cdd3301" providerId="LiveId" clId="{497EB41C-7810-4B75-968B-E7BF4EEEC51D}" dt="2023-07-09T19:35:46.803" v="809" actId="20577"/>
          <ac:spMkLst>
            <pc:docMk/>
            <pc:sldMk cId="3252204403" sldId="1701"/>
            <ac:spMk id="2" creationId="{21FBBAF9-5F31-F278-7745-6F04F73EE449}"/>
          </ac:spMkLst>
        </pc:spChg>
        <pc:spChg chg="mod">
          <ac:chgData name="Michael Stoehr" userId="35dfe4b34cdd3301" providerId="LiveId" clId="{497EB41C-7810-4B75-968B-E7BF4EEEC51D}" dt="2023-07-09T19:41:29.048" v="933" actId="27636"/>
          <ac:spMkLst>
            <pc:docMk/>
            <pc:sldMk cId="3252204403" sldId="1701"/>
            <ac:spMk id="3" creationId="{7E4F5A9E-44A0-3D33-BEBD-CF966CCFF48E}"/>
          </ac:spMkLst>
        </pc:spChg>
      </pc:sldChg>
      <pc:sldChg chg="addSp modSp new mod">
        <pc:chgData name="Michael Stoehr" userId="35dfe4b34cdd3301" providerId="LiveId" clId="{497EB41C-7810-4B75-968B-E7BF4EEEC51D}" dt="2023-07-09T20:09:56.312" v="1013" actId="14100"/>
        <pc:sldMkLst>
          <pc:docMk/>
          <pc:sldMk cId="1064134573" sldId="1702"/>
        </pc:sldMkLst>
        <pc:spChg chg="mod">
          <ac:chgData name="Michael Stoehr" userId="35dfe4b34cdd3301" providerId="LiveId" clId="{497EB41C-7810-4B75-968B-E7BF4EEEC51D}" dt="2023-07-09T20:05:59.875" v="952" actId="20577"/>
          <ac:spMkLst>
            <pc:docMk/>
            <pc:sldMk cId="1064134573" sldId="1702"/>
            <ac:spMk id="2" creationId="{E23F5511-262B-0B50-B18F-A8FD60F73FF7}"/>
          </ac:spMkLst>
        </pc:spChg>
        <pc:spChg chg="mod">
          <ac:chgData name="Michael Stoehr" userId="35dfe4b34cdd3301" providerId="LiveId" clId="{497EB41C-7810-4B75-968B-E7BF4EEEC51D}" dt="2023-07-09T20:08:57.934" v="1007" actId="20577"/>
          <ac:spMkLst>
            <pc:docMk/>
            <pc:sldMk cId="1064134573" sldId="1702"/>
            <ac:spMk id="3" creationId="{B0879DF5-DA10-40D9-081D-E370A928AD3D}"/>
          </ac:spMkLst>
        </pc:spChg>
        <pc:spChg chg="add mod">
          <ac:chgData name="Michael Stoehr" userId="35dfe4b34cdd3301" providerId="LiveId" clId="{497EB41C-7810-4B75-968B-E7BF4EEEC51D}" dt="2023-07-09T20:09:29.964" v="1010" actId="14100"/>
          <ac:spMkLst>
            <pc:docMk/>
            <pc:sldMk cId="1064134573" sldId="1702"/>
            <ac:spMk id="5" creationId="{C3010813-EE2A-C6B8-C1E0-78770A3CB476}"/>
          </ac:spMkLst>
        </pc:spChg>
        <pc:spChg chg="add mod">
          <ac:chgData name="Michael Stoehr" userId="35dfe4b34cdd3301" providerId="LiveId" clId="{497EB41C-7810-4B75-968B-E7BF4EEEC51D}" dt="2023-07-09T20:09:56.312" v="1013" actId="14100"/>
          <ac:spMkLst>
            <pc:docMk/>
            <pc:sldMk cId="1064134573" sldId="1702"/>
            <ac:spMk id="7" creationId="{99FE7A5C-69ED-DF00-8EA7-26A8BD3FE8B2}"/>
          </ac:spMkLst>
        </pc:spChg>
      </pc:sldChg>
      <pc:sldChg chg="modSp new mod">
        <pc:chgData name="Michael Stoehr" userId="35dfe4b34cdd3301" providerId="LiveId" clId="{497EB41C-7810-4B75-968B-E7BF4EEEC51D}" dt="2023-07-09T21:32:09.554" v="1698" actId="1076"/>
        <pc:sldMkLst>
          <pc:docMk/>
          <pc:sldMk cId="1944811750" sldId="1703"/>
        </pc:sldMkLst>
        <pc:spChg chg="mod">
          <ac:chgData name="Michael Stoehr" userId="35dfe4b34cdd3301" providerId="LiveId" clId="{497EB41C-7810-4B75-968B-E7BF4EEEC51D}" dt="2023-07-09T20:13:53.190" v="1050" actId="20577"/>
          <ac:spMkLst>
            <pc:docMk/>
            <pc:sldMk cId="1944811750" sldId="1703"/>
            <ac:spMk id="2" creationId="{A1C97069-BAAF-18F4-E4A6-48162DB09838}"/>
          </ac:spMkLst>
        </pc:spChg>
        <pc:spChg chg="mod">
          <ac:chgData name="Michael Stoehr" userId="35dfe4b34cdd3301" providerId="LiveId" clId="{497EB41C-7810-4B75-968B-E7BF4EEEC51D}" dt="2023-07-09T21:32:09.554" v="1698" actId="1076"/>
          <ac:spMkLst>
            <pc:docMk/>
            <pc:sldMk cId="1944811750" sldId="1703"/>
            <ac:spMk id="3" creationId="{EDB3D81A-B347-398D-AED2-87D930DF7148}"/>
          </ac:spMkLst>
        </pc:spChg>
      </pc:sldChg>
      <pc:sldChg chg="addSp delSp modSp add mod">
        <pc:chgData name="Michael Stoehr" userId="35dfe4b34cdd3301" providerId="LiveId" clId="{497EB41C-7810-4B75-968B-E7BF4EEEC51D}" dt="2023-07-09T21:10:55.471" v="1566" actId="403"/>
        <pc:sldMkLst>
          <pc:docMk/>
          <pc:sldMk cId="248750667" sldId="1704"/>
        </pc:sldMkLst>
        <pc:spChg chg="mod">
          <ac:chgData name="Michael Stoehr" userId="35dfe4b34cdd3301" providerId="LiveId" clId="{497EB41C-7810-4B75-968B-E7BF4EEEC51D}" dt="2023-07-09T21:06:16.757" v="1539" actId="20577"/>
          <ac:spMkLst>
            <pc:docMk/>
            <pc:sldMk cId="248750667" sldId="1704"/>
            <ac:spMk id="2" creationId="{E23F5511-262B-0B50-B18F-A8FD60F73FF7}"/>
          </ac:spMkLst>
        </pc:spChg>
        <pc:spChg chg="mod">
          <ac:chgData name="Michael Stoehr" userId="35dfe4b34cdd3301" providerId="LiveId" clId="{497EB41C-7810-4B75-968B-E7BF4EEEC51D}" dt="2023-07-09T21:06:48.874" v="1540" actId="14100"/>
          <ac:spMkLst>
            <pc:docMk/>
            <pc:sldMk cId="248750667" sldId="1704"/>
            <ac:spMk id="3" creationId="{B0879DF5-DA10-40D9-081D-E370A928AD3D}"/>
          </ac:spMkLst>
        </pc:spChg>
        <pc:spChg chg="del">
          <ac:chgData name="Michael Stoehr" userId="35dfe4b34cdd3301" providerId="LiveId" clId="{497EB41C-7810-4B75-968B-E7BF4EEEC51D}" dt="2023-07-09T21:04:27.942" v="1529" actId="478"/>
          <ac:spMkLst>
            <pc:docMk/>
            <pc:sldMk cId="248750667" sldId="1704"/>
            <ac:spMk id="5" creationId="{C3010813-EE2A-C6B8-C1E0-78770A3CB476}"/>
          </ac:spMkLst>
        </pc:spChg>
        <pc:spChg chg="add mod">
          <ac:chgData name="Michael Stoehr" userId="35dfe4b34cdd3301" providerId="LiveId" clId="{497EB41C-7810-4B75-968B-E7BF4EEEC51D}" dt="2023-07-09T21:10:55.471" v="1566" actId="403"/>
          <ac:spMkLst>
            <pc:docMk/>
            <pc:sldMk cId="248750667" sldId="1704"/>
            <ac:spMk id="6" creationId="{713D6732-8830-5269-8D97-A80635D36578}"/>
          </ac:spMkLst>
        </pc:spChg>
        <pc:spChg chg="del">
          <ac:chgData name="Michael Stoehr" userId="35dfe4b34cdd3301" providerId="LiveId" clId="{497EB41C-7810-4B75-968B-E7BF4EEEC51D}" dt="2023-07-09T21:04:24.843" v="1528" actId="478"/>
          <ac:spMkLst>
            <pc:docMk/>
            <pc:sldMk cId="248750667" sldId="1704"/>
            <ac:spMk id="7" creationId="{99FE7A5C-69ED-DF00-8EA7-26A8BD3FE8B2}"/>
          </ac:spMkLst>
        </pc:spChg>
      </pc:sldChg>
      <pc:sldChg chg="modSp new mod">
        <pc:chgData name="Michael Stoehr" userId="35dfe4b34cdd3301" providerId="LiveId" clId="{497EB41C-7810-4B75-968B-E7BF4EEEC51D}" dt="2023-07-09T21:19:14.873" v="1686" actId="1076"/>
        <pc:sldMkLst>
          <pc:docMk/>
          <pc:sldMk cId="992715647" sldId="1705"/>
        </pc:sldMkLst>
        <pc:spChg chg="mod">
          <ac:chgData name="Michael Stoehr" userId="35dfe4b34cdd3301" providerId="LiveId" clId="{497EB41C-7810-4B75-968B-E7BF4EEEC51D}" dt="2023-07-09T21:14:14.493" v="1604" actId="20577"/>
          <ac:spMkLst>
            <pc:docMk/>
            <pc:sldMk cId="992715647" sldId="1705"/>
            <ac:spMk id="2" creationId="{B4DA818F-5B9C-C501-4D54-BAA2AE44C86E}"/>
          </ac:spMkLst>
        </pc:spChg>
        <pc:spChg chg="mod">
          <ac:chgData name="Michael Stoehr" userId="35dfe4b34cdd3301" providerId="LiveId" clId="{497EB41C-7810-4B75-968B-E7BF4EEEC51D}" dt="2023-07-09T21:19:14.873" v="1686" actId="1076"/>
          <ac:spMkLst>
            <pc:docMk/>
            <pc:sldMk cId="992715647" sldId="1705"/>
            <ac:spMk id="3" creationId="{B07038AF-DDEC-A850-64C4-0F1E4A321B28}"/>
          </ac:spMkLst>
        </pc:spChg>
      </pc:sldChg>
      <pc:sldChg chg="modSp new mod">
        <pc:chgData name="Michael Stoehr" userId="35dfe4b34cdd3301" providerId="LiveId" clId="{497EB41C-7810-4B75-968B-E7BF4EEEC51D}" dt="2023-07-09T21:38:58.239" v="1717" actId="3626"/>
        <pc:sldMkLst>
          <pc:docMk/>
          <pc:sldMk cId="237828214" sldId="1706"/>
        </pc:sldMkLst>
        <pc:spChg chg="mod">
          <ac:chgData name="Michael Stoehr" userId="35dfe4b34cdd3301" providerId="LiveId" clId="{497EB41C-7810-4B75-968B-E7BF4EEEC51D}" dt="2023-07-09T21:35:30.169" v="1700"/>
          <ac:spMkLst>
            <pc:docMk/>
            <pc:sldMk cId="237828214" sldId="1706"/>
            <ac:spMk id="2" creationId="{CAE07687-90C8-159C-9C20-2EFDFEFF2FE9}"/>
          </ac:spMkLst>
        </pc:spChg>
        <pc:spChg chg="mod">
          <ac:chgData name="Michael Stoehr" userId="35dfe4b34cdd3301" providerId="LiveId" clId="{497EB41C-7810-4B75-968B-E7BF4EEEC51D}" dt="2023-07-09T21:38:58.239" v="1717" actId="3626"/>
          <ac:spMkLst>
            <pc:docMk/>
            <pc:sldMk cId="237828214" sldId="1706"/>
            <ac:spMk id="3" creationId="{0DA7B7D8-1512-DF0B-429E-EA624A57412F}"/>
          </ac:spMkLst>
        </pc:spChg>
      </pc:sldChg>
      <pc:sldMasterChg chg="delSldLayout">
        <pc:chgData name="Michael Stoehr" userId="35dfe4b34cdd3301" providerId="LiveId" clId="{497EB41C-7810-4B75-968B-E7BF4EEEC51D}" dt="2023-07-09T20:40:07.028" v="1214" actId="47"/>
        <pc:sldMasterMkLst>
          <pc:docMk/>
          <pc:sldMasterMk cId="1589810206" sldId="2147483660"/>
        </pc:sldMasterMkLst>
        <pc:sldLayoutChg chg="del">
          <pc:chgData name="Michael Stoehr" userId="35dfe4b34cdd3301" providerId="LiveId" clId="{497EB41C-7810-4B75-968B-E7BF4EEEC51D}" dt="2023-07-09T18:13:13.114" v="119" actId="2696"/>
          <pc:sldLayoutMkLst>
            <pc:docMk/>
            <pc:sldMasterMk cId="1589810206" sldId="2147483660"/>
            <pc:sldLayoutMk cId="988865427" sldId="2147483685"/>
          </pc:sldLayoutMkLst>
        </pc:sldLayoutChg>
        <pc:sldLayoutChg chg="del">
          <pc:chgData name="Michael Stoehr" userId="35dfe4b34cdd3301" providerId="LiveId" clId="{497EB41C-7810-4B75-968B-E7BF4EEEC51D}" dt="2023-07-09T19:06:02.417" v="676" actId="47"/>
          <pc:sldLayoutMkLst>
            <pc:docMk/>
            <pc:sldMasterMk cId="1589810206" sldId="2147483660"/>
            <pc:sldLayoutMk cId="3374372198" sldId="2147483690"/>
          </pc:sldLayoutMkLst>
        </pc:sldLayoutChg>
        <pc:sldLayoutChg chg="del">
          <pc:chgData name="Michael Stoehr" userId="35dfe4b34cdd3301" providerId="LiveId" clId="{497EB41C-7810-4B75-968B-E7BF4EEEC51D}" dt="2023-07-09T19:02:29.756" v="657" actId="47"/>
          <pc:sldLayoutMkLst>
            <pc:docMk/>
            <pc:sldMasterMk cId="1589810206" sldId="2147483660"/>
            <pc:sldLayoutMk cId="3974343317" sldId="2147483708"/>
          </pc:sldLayoutMkLst>
        </pc:sldLayoutChg>
        <pc:sldLayoutChg chg="del">
          <pc:chgData name="Michael Stoehr" userId="35dfe4b34cdd3301" providerId="LiveId" clId="{497EB41C-7810-4B75-968B-E7BF4EEEC51D}" dt="2023-07-09T18:11:46.035" v="118" actId="47"/>
          <pc:sldLayoutMkLst>
            <pc:docMk/>
            <pc:sldMasterMk cId="1589810206" sldId="2147483660"/>
            <pc:sldLayoutMk cId="1171882262" sldId="2147483710"/>
          </pc:sldLayoutMkLst>
        </pc:sldLayoutChg>
        <pc:sldLayoutChg chg="del">
          <pc:chgData name="Michael Stoehr" userId="35dfe4b34cdd3301" providerId="LiveId" clId="{497EB41C-7810-4B75-968B-E7BF4EEEC51D}" dt="2023-07-09T20:40:07.028" v="1214" actId="47"/>
          <pc:sldLayoutMkLst>
            <pc:docMk/>
            <pc:sldMasterMk cId="1589810206" sldId="2147483660"/>
            <pc:sldLayoutMk cId="2999836446" sldId="2147483730"/>
          </pc:sldLayoutMkLst>
        </pc:sldLayoutChg>
      </pc:sldMasterChg>
      <pc:sldMasterChg chg="del delSldLayout">
        <pc:chgData name="Michael Stoehr" userId="35dfe4b34cdd3301" providerId="LiveId" clId="{497EB41C-7810-4B75-968B-E7BF4EEEC51D}" dt="2023-07-09T19:05:57.260" v="675" actId="47"/>
        <pc:sldMasterMkLst>
          <pc:docMk/>
          <pc:sldMasterMk cId="3555761988" sldId="2147483691"/>
        </pc:sldMasterMkLst>
        <pc:sldLayoutChg chg="del">
          <pc:chgData name="Michael Stoehr" userId="35dfe4b34cdd3301" providerId="LiveId" clId="{497EB41C-7810-4B75-968B-E7BF4EEEC51D}" dt="2023-07-09T19:05:57.260" v="675" actId="47"/>
          <pc:sldLayoutMkLst>
            <pc:docMk/>
            <pc:sldMasterMk cId="3555761988" sldId="2147483691"/>
            <pc:sldLayoutMk cId="414562847" sldId="2147483692"/>
          </pc:sldLayoutMkLst>
        </pc:sldLayoutChg>
        <pc:sldLayoutChg chg="del">
          <pc:chgData name="Michael Stoehr" userId="35dfe4b34cdd3301" providerId="LiveId" clId="{497EB41C-7810-4B75-968B-E7BF4EEEC51D}" dt="2023-07-09T18:34:39.469" v="408" actId="2696"/>
          <pc:sldLayoutMkLst>
            <pc:docMk/>
            <pc:sldMasterMk cId="3555761988" sldId="2147483691"/>
            <pc:sldLayoutMk cId="2706499665" sldId="2147483693"/>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2959252580" sldId="2147483694"/>
          </pc:sldLayoutMkLst>
        </pc:sldLayoutChg>
        <pc:sldLayoutChg chg="del">
          <pc:chgData name="Michael Stoehr" userId="35dfe4b34cdd3301" providerId="LiveId" clId="{497EB41C-7810-4B75-968B-E7BF4EEEC51D}" dt="2023-07-09T18:08:54.666" v="77" actId="2696"/>
          <pc:sldLayoutMkLst>
            <pc:docMk/>
            <pc:sldMasterMk cId="3555761988" sldId="2147483691"/>
            <pc:sldLayoutMk cId="2479722471" sldId="2147483695"/>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3773853121" sldId="2147483696"/>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1536920459" sldId="2147483699"/>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2922062887" sldId="2147483700"/>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507337956" sldId="2147483701"/>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1115597079" sldId="2147483702"/>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946638525" sldId="2147483703"/>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2031239149" sldId="2147483704"/>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1959787910" sldId="2147483705"/>
          </pc:sldLayoutMkLst>
        </pc:sldLayoutChg>
        <pc:sldLayoutChg chg="del">
          <pc:chgData name="Michael Stoehr" userId="35dfe4b34cdd3301" providerId="LiveId" clId="{497EB41C-7810-4B75-968B-E7BF4EEEC51D}" dt="2023-07-09T19:05:57.260" v="675" actId="47"/>
          <pc:sldLayoutMkLst>
            <pc:docMk/>
            <pc:sldMasterMk cId="3555761988" sldId="2147483691"/>
            <pc:sldLayoutMk cId="3632828954" sldId="214748370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365CC-04EB-C242-B81C-B98C6B253676}" type="doc">
      <dgm:prSet loTypeId="urn:microsoft.com/office/officeart/2005/8/layout/process2" loCatId="" qsTypeId="urn:microsoft.com/office/officeart/2005/8/quickstyle/3D2" qsCatId="3D" csTypeId="urn:microsoft.com/office/officeart/2005/8/colors/colorful5" csCatId="colorful" phldr="1"/>
      <dgm:spPr/>
    </dgm:pt>
    <dgm:pt modelId="{D1E0CDA6-FFE2-E342-8EC5-9DA6F67B603B}">
      <dgm:prSet phldrT="[Text]" custT="1"/>
      <dgm:spPr/>
      <dgm:t>
        <a:bodyPr/>
        <a:lstStyle/>
        <a:p>
          <a:r>
            <a:rPr lang="en-US" sz="2800">
              <a:latin typeface="+mn-lt"/>
              <a:cs typeface="Century Gothic"/>
            </a:rPr>
            <a:t>Positive Post-School Outcomes</a:t>
          </a:r>
          <a:endParaRPr lang="en-US" sz="2800" dirty="0">
            <a:latin typeface="+mn-lt"/>
            <a:cs typeface="Century Gothic"/>
          </a:endParaRPr>
        </a:p>
      </dgm:t>
    </dgm:pt>
    <dgm:pt modelId="{39D8303E-9C9D-BC41-994C-A1FC884AD998}" type="parTrans" cxnId="{A5734D34-7539-2540-BD2E-C71F3D94390D}">
      <dgm:prSet/>
      <dgm:spPr/>
      <dgm:t>
        <a:bodyPr/>
        <a:lstStyle/>
        <a:p>
          <a:endParaRPr lang="en-US" sz="2800">
            <a:solidFill>
              <a:schemeClr val="tx1"/>
            </a:solidFill>
            <a:latin typeface="+mn-lt"/>
          </a:endParaRPr>
        </a:p>
      </dgm:t>
    </dgm:pt>
    <dgm:pt modelId="{96106C6A-696B-304E-9D12-DD7047997F41}" type="sibTrans" cxnId="{A5734D34-7539-2540-BD2E-C71F3D94390D}">
      <dgm:prSet custT="1"/>
      <dgm:spPr/>
      <dgm:t>
        <a:bodyPr/>
        <a:lstStyle/>
        <a:p>
          <a:endParaRPr lang="en-US" sz="2800">
            <a:solidFill>
              <a:schemeClr val="tx1"/>
            </a:solidFill>
            <a:latin typeface="+mn-lt"/>
          </a:endParaRPr>
        </a:p>
      </dgm:t>
    </dgm:pt>
    <dgm:pt modelId="{70C0BCE6-8B33-1D45-B3AE-96A65D66A2E0}">
      <dgm:prSet phldrT="[Text]" custT="1"/>
      <dgm:spPr/>
      <dgm:t>
        <a:bodyPr/>
        <a:lstStyle/>
        <a:p>
          <a:r>
            <a:rPr lang="en-US" sz="2800" dirty="0">
              <a:latin typeface="+mn-lt"/>
              <a:cs typeface="Century Gothic"/>
            </a:rPr>
            <a:t>In-School Predictors of Post-School Success</a:t>
          </a:r>
        </a:p>
      </dgm:t>
    </dgm:pt>
    <dgm:pt modelId="{AA4A7C38-C993-C143-9034-E5395DAAA170}" type="parTrans" cxnId="{D596440C-FBFF-E142-A2B5-FC18BC48D29D}">
      <dgm:prSet/>
      <dgm:spPr/>
      <dgm:t>
        <a:bodyPr/>
        <a:lstStyle/>
        <a:p>
          <a:endParaRPr lang="en-US" sz="2800">
            <a:solidFill>
              <a:schemeClr val="tx1"/>
            </a:solidFill>
            <a:latin typeface="+mn-lt"/>
          </a:endParaRPr>
        </a:p>
      </dgm:t>
    </dgm:pt>
    <dgm:pt modelId="{DA97ADB7-2DFB-ED4F-A6C4-ACBC2E77F780}" type="sibTrans" cxnId="{D596440C-FBFF-E142-A2B5-FC18BC48D29D}">
      <dgm:prSet custT="1"/>
      <dgm:spPr/>
      <dgm:t>
        <a:bodyPr/>
        <a:lstStyle/>
        <a:p>
          <a:endParaRPr lang="en-US" sz="2800">
            <a:solidFill>
              <a:schemeClr val="tx1"/>
            </a:solidFill>
            <a:latin typeface="+mn-lt"/>
          </a:endParaRPr>
        </a:p>
      </dgm:t>
    </dgm:pt>
    <dgm:pt modelId="{1B69D096-F5F8-DF4D-BB84-5A0909B481CD}">
      <dgm:prSet phldrT="[Text]" custT="1"/>
      <dgm:spPr/>
      <dgm:t>
        <a:bodyPr/>
        <a:lstStyle/>
        <a:p>
          <a:r>
            <a:rPr lang="en-US" sz="2800">
              <a:latin typeface="+mn-lt"/>
              <a:cs typeface="Century Gothic"/>
            </a:rPr>
            <a:t>Evidence-Based Practices</a:t>
          </a:r>
          <a:endParaRPr lang="en-US" sz="2800" dirty="0">
            <a:latin typeface="+mn-lt"/>
            <a:cs typeface="Century Gothic"/>
          </a:endParaRPr>
        </a:p>
      </dgm:t>
    </dgm:pt>
    <dgm:pt modelId="{989DDE2A-38BE-844A-9A89-155FD36FA946}" type="parTrans" cxnId="{9D60806E-830A-A547-8548-1BAD5C2E5F0F}">
      <dgm:prSet/>
      <dgm:spPr/>
      <dgm:t>
        <a:bodyPr/>
        <a:lstStyle/>
        <a:p>
          <a:endParaRPr lang="en-US" sz="2800">
            <a:solidFill>
              <a:schemeClr val="tx1"/>
            </a:solidFill>
            <a:latin typeface="+mn-lt"/>
          </a:endParaRPr>
        </a:p>
      </dgm:t>
    </dgm:pt>
    <dgm:pt modelId="{4A4DD7CB-262A-C348-9347-8927F27FFC8C}" type="sibTrans" cxnId="{9D60806E-830A-A547-8548-1BAD5C2E5F0F}">
      <dgm:prSet/>
      <dgm:spPr/>
      <dgm:t>
        <a:bodyPr/>
        <a:lstStyle/>
        <a:p>
          <a:endParaRPr lang="en-US" sz="2800">
            <a:solidFill>
              <a:schemeClr val="tx1"/>
            </a:solidFill>
            <a:latin typeface="+mn-lt"/>
          </a:endParaRPr>
        </a:p>
      </dgm:t>
    </dgm:pt>
    <dgm:pt modelId="{D281DFD1-28BF-D348-B574-2D1C2643F172}" type="pres">
      <dgm:prSet presAssocID="{32B365CC-04EB-C242-B81C-B98C6B253676}" presName="linearFlow" presStyleCnt="0">
        <dgm:presLayoutVars>
          <dgm:resizeHandles val="exact"/>
        </dgm:presLayoutVars>
      </dgm:prSet>
      <dgm:spPr/>
    </dgm:pt>
    <dgm:pt modelId="{8ABBF68D-6F79-904D-81A4-9F4BA7D8F846}" type="pres">
      <dgm:prSet presAssocID="{D1E0CDA6-FFE2-E342-8EC5-9DA6F67B603B}" presName="node" presStyleLbl="node1" presStyleIdx="0" presStyleCnt="3" custScaleX="169290">
        <dgm:presLayoutVars>
          <dgm:bulletEnabled val="1"/>
        </dgm:presLayoutVars>
      </dgm:prSet>
      <dgm:spPr/>
    </dgm:pt>
    <dgm:pt modelId="{4410857B-695F-B343-84E6-A0F4D3605586}" type="pres">
      <dgm:prSet presAssocID="{96106C6A-696B-304E-9D12-DD7047997F41}" presName="sibTrans" presStyleLbl="sibTrans2D1" presStyleIdx="0" presStyleCnt="2" custAng="10800000" custLinFactNeighborY="-5668"/>
      <dgm:spPr/>
    </dgm:pt>
    <dgm:pt modelId="{5C41F185-4E25-4149-A26D-9D91EA2FD114}" type="pres">
      <dgm:prSet presAssocID="{96106C6A-696B-304E-9D12-DD7047997F41}" presName="connectorText" presStyleLbl="sibTrans2D1" presStyleIdx="0" presStyleCnt="2"/>
      <dgm:spPr/>
    </dgm:pt>
    <dgm:pt modelId="{49F9C768-FDBE-B34C-BDD5-478122DF7C49}" type="pres">
      <dgm:prSet presAssocID="{70C0BCE6-8B33-1D45-B3AE-96A65D66A2E0}" presName="node" presStyleLbl="node1" presStyleIdx="1" presStyleCnt="3" custScaleX="141707">
        <dgm:presLayoutVars>
          <dgm:bulletEnabled val="1"/>
        </dgm:presLayoutVars>
      </dgm:prSet>
      <dgm:spPr/>
    </dgm:pt>
    <dgm:pt modelId="{567ABF6B-4234-EF47-99F8-05220D59F887}" type="pres">
      <dgm:prSet presAssocID="{DA97ADB7-2DFB-ED4F-A6C4-ACBC2E77F780}" presName="sibTrans" presStyleLbl="sibTrans2D1" presStyleIdx="1" presStyleCnt="2" custAng="10800000"/>
      <dgm:spPr/>
    </dgm:pt>
    <dgm:pt modelId="{AD8FB9B0-A98A-AB4E-BCD3-5ECC3E3953C4}" type="pres">
      <dgm:prSet presAssocID="{DA97ADB7-2DFB-ED4F-A6C4-ACBC2E77F780}" presName="connectorText" presStyleLbl="sibTrans2D1" presStyleIdx="1" presStyleCnt="2"/>
      <dgm:spPr/>
    </dgm:pt>
    <dgm:pt modelId="{5559F412-A2BF-D049-814A-503BA7504365}" type="pres">
      <dgm:prSet presAssocID="{1B69D096-F5F8-DF4D-BB84-5A0909B481CD}" presName="node" presStyleLbl="node1" presStyleIdx="2" presStyleCnt="3" custScaleX="142087">
        <dgm:presLayoutVars>
          <dgm:bulletEnabled val="1"/>
        </dgm:presLayoutVars>
      </dgm:prSet>
      <dgm:spPr/>
    </dgm:pt>
  </dgm:ptLst>
  <dgm:cxnLst>
    <dgm:cxn modelId="{D596440C-FBFF-E142-A2B5-FC18BC48D29D}" srcId="{32B365CC-04EB-C242-B81C-B98C6B253676}" destId="{70C0BCE6-8B33-1D45-B3AE-96A65D66A2E0}" srcOrd="1" destOrd="0" parTransId="{AA4A7C38-C993-C143-9034-E5395DAAA170}" sibTransId="{DA97ADB7-2DFB-ED4F-A6C4-ACBC2E77F780}"/>
    <dgm:cxn modelId="{94C34917-E76B-A14C-BB88-09C51A128D93}" type="presOf" srcId="{D1E0CDA6-FFE2-E342-8EC5-9DA6F67B603B}" destId="{8ABBF68D-6F79-904D-81A4-9F4BA7D8F846}" srcOrd="0" destOrd="0" presId="urn:microsoft.com/office/officeart/2005/8/layout/process2"/>
    <dgm:cxn modelId="{A5734D34-7539-2540-BD2E-C71F3D94390D}" srcId="{32B365CC-04EB-C242-B81C-B98C6B253676}" destId="{D1E0CDA6-FFE2-E342-8EC5-9DA6F67B603B}" srcOrd="0" destOrd="0" parTransId="{39D8303E-9C9D-BC41-994C-A1FC884AD998}" sibTransId="{96106C6A-696B-304E-9D12-DD7047997F41}"/>
    <dgm:cxn modelId="{DD36A53C-51AA-4D43-8A53-181883D8EA8C}" type="presOf" srcId="{DA97ADB7-2DFB-ED4F-A6C4-ACBC2E77F780}" destId="{AD8FB9B0-A98A-AB4E-BCD3-5ECC3E3953C4}" srcOrd="1" destOrd="0" presId="urn:microsoft.com/office/officeart/2005/8/layout/process2"/>
    <dgm:cxn modelId="{9D60806E-830A-A547-8548-1BAD5C2E5F0F}" srcId="{32B365CC-04EB-C242-B81C-B98C6B253676}" destId="{1B69D096-F5F8-DF4D-BB84-5A0909B481CD}" srcOrd="2" destOrd="0" parTransId="{989DDE2A-38BE-844A-9A89-155FD36FA946}" sibTransId="{4A4DD7CB-262A-C348-9347-8927F27FFC8C}"/>
    <dgm:cxn modelId="{8FD5A36E-9B82-C849-A8E2-B4883B480F0F}" type="presOf" srcId="{96106C6A-696B-304E-9D12-DD7047997F41}" destId="{5C41F185-4E25-4149-A26D-9D91EA2FD114}" srcOrd="1" destOrd="0" presId="urn:microsoft.com/office/officeart/2005/8/layout/process2"/>
    <dgm:cxn modelId="{96439D55-BE45-8B4A-86F4-D37FFA98EC9C}" type="presOf" srcId="{1B69D096-F5F8-DF4D-BB84-5A0909B481CD}" destId="{5559F412-A2BF-D049-814A-503BA7504365}" srcOrd="0" destOrd="0" presId="urn:microsoft.com/office/officeart/2005/8/layout/process2"/>
    <dgm:cxn modelId="{81A539A9-CBDA-4B42-BAB2-9A8C8D3C89ED}" type="presOf" srcId="{70C0BCE6-8B33-1D45-B3AE-96A65D66A2E0}" destId="{49F9C768-FDBE-B34C-BDD5-478122DF7C49}" srcOrd="0" destOrd="0" presId="urn:microsoft.com/office/officeart/2005/8/layout/process2"/>
    <dgm:cxn modelId="{C37BBDA9-306C-6E46-B573-118324995AD3}" type="presOf" srcId="{32B365CC-04EB-C242-B81C-B98C6B253676}" destId="{D281DFD1-28BF-D348-B574-2D1C2643F172}" srcOrd="0" destOrd="0" presId="urn:microsoft.com/office/officeart/2005/8/layout/process2"/>
    <dgm:cxn modelId="{2F610DAC-01F6-564D-8225-85CB502CFDB9}" type="presOf" srcId="{96106C6A-696B-304E-9D12-DD7047997F41}" destId="{4410857B-695F-B343-84E6-A0F4D3605586}" srcOrd="0" destOrd="0" presId="urn:microsoft.com/office/officeart/2005/8/layout/process2"/>
    <dgm:cxn modelId="{EDB9C9D9-8D4B-BF4C-9CBF-24B976FCE36F}" type="presOf" srcId="{DA97ADB7-2DFB-ED4F-A6C4-ACBC2E77F780}" destId="{567ABF6B-4234-EF47-99F8-05220D59F887}" srcOrd="0" destOrd="0" presId="urn:microsoft.com/office/officeart/2005/8/layout/process2"/>
    <dgm:cxn modelId="{1DD0BB95-B134-0441-872E-6F72C9564831}" type="presParOf" srcId="{D281DFD1-28BF-D348-B574-2D1C2643F172}" destId="{8ABBF68D-6F79-904D-81A4-9F4BA7D8F846}" srcOrd="0" destOrd="0" presId="urn:microsoft.com/office/officeart/2005/8/layout/process2"/>
    <dgm:cxn modelId="{6B6DD906-E7A7-AA46-91DC-D5ED59E0BA40}" type="presParOf" srcId="{D281DFD1-28BF-D348-B574-2D1C2643F172}" destId="{4410857B-695F-B343-84E6-A0F4D3605586}" srcOrd="1" destOrd="0" presId="urn:microsoft.com/office/officeart/2005/8/layout/process2"/>
    <dgm:cxn modelId="{DF31CB7F-B204-F742-8826-369D413DB229}" type="presParOf" srcId="{4410857B-695F-B343-84E6-A0F4D3605586}" destId="{5C41F185-4E25-4149-A26D-9D91EA2FD114}" srcOrd="0" destOrd="0" presId="urn:microsoft.com/office/officeart/2005/8/layout/process2"/>
    <dgm:cxn modelId="{D1D51D9E-E922-E742-8671-D8C73F112F01}" type="presParOf" srcId="{D281DFD1-28BF-D348-B574-2D1C2643F172}" destId="{49F9C768-FDBE-B34C-BDD5-478122DF7C49}" srcOrd="2" destOrd="0" presId="urn:microsoft.com/office/officeart/2005/8/layout/process2"/>
    <dgm:cxn modelId="{6469D563-B36F-5249-8116-CDF8B5792C36}" type="presParOf" srcId="{D281DFD1-28BF-D348-B574-2D1C2643F172}" destId="{567ABF6B-4234-EF47-99F8-05220D59F887}" srcOrd="3" destOrd="0" presId="urn:microsoft.com/office/officeart/2005/8/layout/process2"/>
    <dgm:cxn modelId="{306AD9C6-1B4E-D442-9397-D9F14DCED19F}" type="presParOf" srcId="{567ABF6B-4234-EF47-99F8-05220D59F887}" destId="{AD8FB9B0-A98A-AB4E-BCD3-5ECC3E3953C4}" srcOrd="0" destOrd="0" presId="urn:microsoft.com/office/officeart/2005/8/layout/process2"/>
    <dgm:cxn modelId="{2447894A-6EB8-A84F-A3DA-6DCDB4287F28}" type="presParOf" srcId="{D281DFD1-28BF-D348-B574-2D1C2643F172}" destId="{5559F412-A2BF-D049-814A-503BA750436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BF68D-6F79-904D-81A4-9F4BA7D8F846}">
      <dsp:nvSpPr>
        <dsp:cNvPr id="0" name=""/>
        <dsp:cNvSpPr/>
      </dsp:nvSpPr>
      <dsp:spPr>
        <a:xfrm>
          <a:off x="0" y="0"/>
          <a:ext cx="5820534" cy="120015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cs typeface="Century Gothic"/>
            </a:rPr>
            <a:t>Positive Post-School Outcomes</a:t>
          </a:r>
          <a:endParaRPr lang="en-US" sz="2800" kern="1200" dirty="0">
            <a:latin typeface="+mn-lt"/>
            <a:cs typeface="Century Gothic"/>
          </a:endParaRPr>
        </a:p>
      </dsp:txBody>
      <dsp:txXfrm>
        <a:off x="35151" y="35151"/>
        <a:ext cx="5750232" cy="1129848"/>
      </dsp:txXfrm>
    </dsp:sp>
    <dsp:sp modelId="{4410857B-695F-B343-84E6-A0F4D3605586}">
      <dsp:nvSpPr>
        <dsp:cNvPr id="0" name=""/>
        <dsp:cNvSpPr/>
      </dsp:nvSpPr>
      <dsp:spPr>
        <a:xfrm rot="16200000">
          <a:off x="2685238" y="1199542"/>
          <a:ext cx="450056" cy="540067"/>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mn-lt"/>
          </a:endParaRPr>
        </a:p>
      </dsp:txBody>
      <dsp:txXfrm rot="-5400000">
        <a:off x="2748246" y="1379565"/>
        <a:ext cx="324041" cy="315039"/>
      </dsp:txXfrm>
    </dsp:sp>
    <dsp:sp modelId="{49F9C768-FDBE-B34C-BDD5-478122DF7C49}">
      <dsp:nvSpPr>
        <dsp:cNvPr id="0" name=""/>
        <dsp:cNvSpPr/>
      </dsp:nvSpPr>
      <dsp:spPr>
        <a:xfrm>
          <a:off x="474179" y="1800224"/>
          <a:ext cx="4872174" cy="1200150"/>
        </a:xfrm>
        <a:prstGeom prst="roundRect">
          <a:avLst>
            <a:gd name="adj" fmla="val 10000"/>
          </a:avLst>
        </a:prstGeom>
        <a:gradFill rotWithShape="0">
          <a:gsLst>
            <a:gs pos="0">
              <a:schemeClr val="accent5">
                <a:hueOff val="3574832"/>
                <a:satOff val="-26772"/>
                <a:lumOff val="10588"/>
                <a:alphaOff val="0"/>
                <a:satMod val="103000"/>
                <a:lumMod val="102000"/>
                <a:tint val="94000"/>
              </a:schemeClr>
            </a:gs>
            <a:gs pos="50000">
              <a:schemeClr val="accent5">
                <a:hueOff val="3574832"/>
                <a:satOff val="-26772"/>
                <a:lumOff val="10588"/>
                <a:alphaOff val="0"/>
                <a:satMod val="110000"/>
                <a:lumMod val="100000"/>
                <a:shade val="100000"/>
              </a:schemeClr>
            </a:gs>
            <a:gs pos="100000">
              <a:schemeClr val="accent5">
                <a:hueOff val="3574832"/>
                <a:satOff val="-26772"/>
                <a:lumOff val="10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cs typeface="Century Gothic"/>
            </a:rPr>
            <a:t>In-School Predictors of Post-School Success</a:t>
          </a:r>
        </a:p>
      </dsp:txBody>
      <dsp:txXfrm>
        <a:off x="509330" y="1835375"/>
        <a:ext cx="4801872" cy="1129848"/>
      </dsp:txXfrm>
    </dsp:sp>
    <dsp:sp modelId="{567ABF6B-4234-EF47-99F8-05220D59F887}">
      <dsp:nvSpPr>
        <dsp:cNvPr id="0" name=""/>
        <dsp:cNvSpPr/>
      </dsp:nvSpPr>
      <dsp:spPr>
        <a:xfrm rot="16200000">
          <a:off x="2685238" y="3030378"/>
          <a:ext cx="450056" cy="540067"/>
        </a:xfrm>
        <a:prstGeom prst="rightArrow">
          <a:avLst>
            <a:gd name="adj1" fmla="val 60000"/>
            <a:gd name="adj2" fmla="val 50000"/>
          </a:avLst>
        </a:prstGeom>
        <a:solidFill>
          <a:schemeClr val="accent5">
            <a:hueOff val="7149664"/>
            <a:satOff val="-53543"/>
            <a:lumOff val="2117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mn-lt"/>
          </a:endParaRPr>
        </a:p>
      </dsp:txBody>
      <dsp:txXfrm rot="-5400000">
        <a:off x="2748246" y="3210401"/>
        <a:ext cx="324041" cy="315039"/>
      </dsp:txXfrm>
    </dsp:sp>
    <dsp:sp modelId="{5559F412-A2BF-D049-814A-503BA7504365}">
      <dsp:nvSpPr>
        <dsp:cNvPr id="0" name=""/>
        <dsp:cNvSpPr/>
      </dsp:nvSpPr>
      <dsp:spPr>
        <a:xfrm>
          <a:off x="467647" y="3600450"/>
          <a:ext cx="4885239" cy="1200150"/>
        </a:xfrm>
        <a:prstGeom prst="roundRect">
          <a:avLst>
            <a:gd name="adj" fmla="val 10000"/>
          </a:avLst>
        </a:prstGeom>
        <a:gradFill rotWithShape="0">
          <a:gsLst>
            <a:gs pos="0">
              <a:schemeClr val="accent5">
                <a:hueOff val="7149664"/>
                <a:satOff val="-53543"/>
                <a:lumOff val="21176"/>
                <a:alphaOff val="0"/>
                <a:satMod val="103000"/>
                <a:lumMod val="102000"/>
                <a:tint val="94000"/>
              </a:schemeClr>
            </a:gs>
            <a:gs pos="50000">
              <a:schemeClr val="accent5">
                <a:hueOff val="7149664"/>
                <a:satOff val="-53543"/>
                <a:lumOff val="21176"/>
                <a:alphaOff val="0"/>
                <a:satMod val="110000"/>
                <a:lumMod val="100000"/>
                <a:shade val="100000"/>
              </a:schemeClr>
            </a:gs>
            <a:gs pos="100000">
              <a:schemeClr val="accent5">
                <a:hueOff val="7149664"/>
                <a:satOff val="-53543"/>
                <a:lumOff val="211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cs typeface="Century Gothic"/>
            </a:rPr>
            <a:t>Evidence-Based Practices</a:t>
          </a:r>
          <a:endParaRPr lang="en-US" sz="2800" kern="1200" dirty="0">
            <a:latin typeface="+mn-lt"/>
            <a:cs typeface="Century Gothic"/>
          </a:endParaRPr>
        </a:p>
      </dsp:txBody>
      <dsp:txXfrm>
        <a:off x="502798" y="3635601"/>
        <a:ext cx="4814937" cy="11298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D7EE76-D2EC-0B4C-B884-CA40C880372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BD6CA4C0-8097-6B40-AEAE-EF7789E8102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A02A39F-4544-F641-8EF6-E93CA370FA1C}" type="datetimeFigureOut">
              <a:rPr lang="en-US" smtClean="0"/>
              <a:t>7/9/2023</a:t>
            </a:fld>
            <a:endParaRPr lang="en-US"/>
          </a:p>
        </p:txBody>
      </p:sp>
      <p:sp>
        <p:nvSpPr>
          <p:cNvPr id="4" name="Footer Placeholder 3">
            <a:extLst>
              <a:ext uri="{FF2B5EF4-FFF2-40B4-BE49-F238E27FC236}">
                <a16:creationId xmlns:a16="http://schemas.microsoft.com/office/drawing/2014/main" id="{AABE1608-0ABF-2349-A81C-2EB8D733E57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B3E0161E-3104-0146-8D4E-22CB1D22ED52}"/>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BA8AB7E-8C9C-BB4A-A090-E56B0075567A}" type="slidenum">
              <a:rPr lang="en-US" smtClean="0"/>
              <a:t>‹#›</a:t>
            </a:fld>
            <a:endParaRPr lang="en-US"/>
          </a:p>
        </p:txBody>
      </p:sp>
    </p:spTree>
    <p:extLst>
      <p:ext uri="{BB962C8B-B14F-4D97-AF65-F5344CB8AC3E}">
        <p14:creationId xmlns:p14="http://schemas.microsoft.com/office/powerpoint/2010/main" val="213524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592C9BE-00A1-C241-878E-3009DD2B07AD}" type="datetimeFigureOut">
              <a:rPr lang="en-US" smtClean="0"/>
              <a:t>7/9/2023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8431BBC-1B09-124D-85BB-F6F95D8AA77E}" type="slidenum">
              <a:rPr lang="en-US" smtClean="0"/>
              <a:t>‹#›</a:t>
            </a:fld>
            <a:endParaRPr lang="en-US"/>
          </a:p>
        </p:txBody>
      </p:sp>
    </p:spTree>
    <p:extLst>
      <p:ext uri="{BB962C8B-B14F-4D97-AF65-F5344CB8AC3E}">
        <p14:creationId xmlns:p14="http://schemas.microsoft.com/office/powerpoint/2010/main" val="321832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5"/>
          </p:nvPr>
        </p:nvSpPr>
        <p:spPr/>
        <p:txBody>
          <a:bodyPr/>
          <a:lstStyle/>
          <a:p>
            <a:fld id="{48431BBC-1B09-124D-85BB-F6F95D8AA77E}" type="slidenum">
              <a:rPr lang="en-US" smtClean="0"/>
              <a:t>1</a:t>
            </a:fld>
            <a:endParaRPr lang="en-US"/>
          </a:p>
        </p:txBody>
      </p:sp>
    </p:spTree>
    <p:extLst>
      <p:ext uri="{BB962C8B-B14F-4D97-AF65-F5344CB8AC3E}">
        <p14:creationId xmlns:p14="http://schemas.microsoft.com/office/powerpoint/2010/main" val="174905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8E9F1E0-6B99-4227-85E5-B74259C30A39}" type="slidenum">
              <a:rPr lang="en-US" smtClean="0"/>
              <a:pPr>
                <a:defRPr/>
              </a:pPr>
              <a:t>14</a:t>
            </a:fld>
            <a:endParaRPr lang="en-US"/>
          </a:p>
        </p:txBody>
      </p:sp>
    </p:spTree>
    <p:extLst>
      <p:ext uri="{BB962C8B-B14F-4D97-AF65-F5344CB8AC3E}">
        <p14:creationId xmlns:p14="http://schemas.microsoft.com/office/powerpoint/2010/main" val="300925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content as appropriate</a:t>
            </a:r>
          </a:p>
        </p:txBody>
      </p:sp>
      <p:sp>
        <p:nvSpPr>
          <p:cNvPr id="4" name="Slide Number Placeholder 3"/>
          <p:cNvSpPr>
            <a:spLocks noGrp="1"/>
          </p:cNvSpPr>
          <p:nvPr>
            <p:ph type="sldNum" sz="quarter" idx="10"/>
          </p:nvPr>
        </p:nvSpPr>
        <p:spPr/>
        <p:txBody>
          <a:bodyPr/>
          <a:lstStyle/>
          <a:p>
            <a:fld id="{E0DEAF14-ABE1-4C13-B255-A70B936E0E4E}" type="slidenum">
              <a:rPr lang="en-US" smtClean="0"/>
              <a:t>15</a:t>
            </a:fld>
            <a:endParaRPr lang="en-US"/>
          </a:p>
        </p:txBody>
      </p:sp>
    </p:spTree>
    <p:extLst>
      <p:ext uri="{BB962C8B-B14F-4D97-AF65-F5344CB8AC3E}">
        <p14:creationId xmlns:p14="http://schemas.microsoft.com/office/powerpoint/2010/main" val="90201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content as appropriate</a:t>
            </a:r>
          </a:p>
          <a:p>
            <a:endParaRPr lang="en-US" dirty="0"/>
          </a:p>
        </p:txBody>
      </p:sp>
      <p:sp>
        <p:nvSpPr>
          <p:cNvPr id="4" name="Slide Number Placeholder 3"/>
          <p:cNvSpPr>
            <a:spLocks noGrp="1"/>
          </p:cNvSpPr>
          <p:nvPr>
            <p:ph type="sldNum" sz="quarter" idx="10"/>
          </p:nvPr>
        </p:nvSpPr>
        <p:spPr/>
        <p:txBody>
          <a:bodyPr/>
          <a:lstStyle/>
          <a:p>
            <a:fld id="{E0DEAF14-ABE1-4C13-B255-A70B936E0E4E}" type="slidenum">
              <a:rPr lang="en-US" smtClean="0"/>
              <a:t>16</a:t>
            </a:fld>
            <a:endParaRPr lang="en-US"/>
          </a:p>
        </p:txBody>
      </p:sp>
    </p:spTree>
    <p:extLst>
      <p:ext uri="{BB962C8B-B14F-4D97-AF65-F5344CB8AC3E}">
        <p14:creationId xmlns:p14="http://schemas.microsoft.com/office/powerpoint/2010/main" val="85560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content as appropriate</a:t>
            </a:r>
          </a:p>
          <a:p>
            <a:endParaRPr lang="en-US" dirty="0"/>
          </a:p>
        </p:txBody>
      </p:sp>
      <p:sp>
        <p:nvSpPr>
          <p:cNvPr id="4" name="Slide Number Placeholder 3"/>
          <p:cNvSpPr>
            <a:spLocks noGrp="1"/>
          </p:cNvSpPr>
          <p:nvPr>
            <p:ph type="sldNum" sz="quarter" idx="10"/>
          </p:nvPr>
        </p:nvSpPr>
        <p:spPr/>
        <p:txBody>
          <a:bodyPr/>
          <a:lstStyle/>
          <a:p>
            <a:fld id="{E0DEAF14-ABE1-4C13-B255-A70B936E0E4E}" type="slidenum">
              <a:rPr lang="en-US" smtClean="0"/>
              <a:t>17</a:t>
            </a:fld>
            <a:endParaRPr lang="en-US"/>
          </a:p>
        </p:txBody>
      </p:sp>
    </p:spTree>
    <p:extLst>
      <p:ext uri="{BB962C8B-B14F-4D97-AF65-F5344CB8AC3E}">
        <p14:creationId xmlns:p14="http://schemas.microsoft.com/office/powerpoint/2010/main" val="378412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Clr>
                <a:srgbClr val="3366FF"/>
              </a:buClr>
              <a:buNone/>
            </a:pPr>
            <a:r>
              <a:rPr lang="en-US" dirty="0"/>
              <a:t>Predictors provide: </a:t>
            </a:r>
          </a:p>
          <a:p>
            <a:pPr lvl="1">
              <a:spcBef>
                <a:spcPts val="0"/>
              </a:spcBef>
              <a:spcAft>
                <a:spcPts val="600"/>
              </a:spcAft>
              <a:buClr>
                <a:srgbClr val="3366FF"/>
              </a:buClr>
              <a:buFont typeface="Arial"/>
              <a:buChar char="•"/>
            </a:pPr>
            <a:r>
              <a:rPr lang="en-US" sz="2800" dirty="0"/>
              <a:t>Evidence-based information to inform what we do while youth are in high school </a:t>
            </a:r>
          </a:p>
          <a:p>
            <a:pPr lvl="1">
              <a:spcBef>
                <a:spcPts val="0"/>
              </a:spcBef>
              <a:spcAft>
                <a:spcPts val="600"/>
              </a:spcAft>
              <a:buClr>
                <a:srgbClr val="3366FF"/>
              </a:buClr>
              <a:buFont typeface="Arial"/>
              <a:buChar char="•"/>
            </a:pPr>
            <a:r>
              <a:rPr lang="en-US" sz="2800" dirty="0"/>
              <a:t>A framework to:</a:t>
            </a:r>
          </a:p>
          <a:p>
            <a:pPr lvl="2">
              <a:spcBef>
                <a:spcPts val="0"/>
              </a:spcBef>
              <a:spcAft>
                <a:spcPts val="600"/>
              </a:spcAft>
              <a:buClr>
                <a:srgbClr val="3366FF"/>
              </a:buClr>
              <a:buFont typeface="Arial"/>
              <a:buChar char="•"/>
            </a:pPr>
            <a:r>
              <a:rPr lang="en-US" sz="2800" dirty="0"/>
              <a:t>Evaluate, develop, and improve secondary transition programs and practices</a:t>
            </a:r>
          </a:p>
          <a:p>
            <a:pPr lvl="2">
              <a:spcBef>
                <a:spcPts val="0"/>
              </a:spcBef>
              <a:spcAft>
                <a:spcPts val="600"/>
              </a:spcAft>
              <a:buClr>
                <a:srgbClr val="3366FF"/>
              </a:buClr>
              <a:buFont typeface="Arial"/>
              <a:buChar char="•"/>
            </a:pPr>
            <a:r>
              <a:rPr lang="en-US" sz="2800" dirty="0"/>
              <a:t>Determine if transition programs are implementing effective practices to increase the likelihood youth with disabilities will achieve positive outcomes post-school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EAF14-ABE1-4C13-B255-A70B936E0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60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1:notes"/>
          <p:cNvSpPr txBox="1">
            <a:spLocks noGrp="1"/>
          </p:cNvSpPr>
          <p:nvPr>
            <p:ph type="body" idx="1"/>
          </p:nvPr>
        </p:nvSpPr>
        <p:spPr>
          <a:xfrm>
            <a:off x="914400" y="3300412"/>
            <a:ext cx="7315200" cy="27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9 EBPs</a:t>
            </a:r>
            <a:endParaRPr/>
          </a:p>
        </p:txBody>
      </p:sp>
      <p:sp>
        <p:nvSpPr>
          <p:cNvPr id="272" name="Google Shape;272;p21:notes"/>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2:notes"/>
          <p:cNvSpPr txBox="1">
            <a:spLocks noGrp="1"/>
          </p:cNvSpPr>
          <p:nvPr>
            <p:ph type="body" idx="1"/>
          </p:nvPr>
        </p:nvSpPr>
        <p:spPr>
          <a:xfrm>
            <a:off x="914400" y="3300412"/>
            <a:ext cx="7315200" cy="27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9 EBPs</a:t>
            </a:r>
            <a:endParaRPr/>
          </a:p>
        </p:txBody>
      </p:sp>
      <p:sp>
        <p:nvSpPr>
          <p:cNvPr id="291" name="Google Shape;291;p22:notes"/>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3:notes"/>
          <p:cNvSpPr txBox="1">
            <a:spLocks noGrp="1"/>
          </p:cNvSpPr>
          <p:nvPr>
            <p:ph type="body" idx="1"/>
          </p:nvPr>
        </p:nvSpPr>
        <p:spPr>
          <a:xfrm>
            <a:off x="914400" y="3300412"/>
            <a:ext cx="7315200" cy="27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9 EBPs</a:t>
            </a:r>
            <a:endParaRPr/>
          </a:p>
        </p:txBody>
      </p:sp>
      <p:sp>
        <p:nvSpPr>
          <p:cNvPr id="299" name="Google Shape;299;p23:notes"/>
          <p:cNvSpPr txBox="1">
            <a:spLocks noGrp="1"/>
          </p:cNvSpPr>
          <p:nvPr>
            <p:ph type="sldNum" idx="12"/>
          </p:nvPr>
        </p:nvSpPr>
        <p:spPr>
          <a:xfrm>
            <a:off x="5179484" y="6513910"/>
            <a:ext cx="3962400" cy="3440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Blip>
                <a:blip r:embed="rId3"/>
              </a:buBlip>
            </a:pPr>
            <a:r>
              <a:rPr lang="en-US" sz="1200" dirty="0">
                <a:solidFill>
                  <a:schemeClr val="accent1">
                    <a:lumMod val="50000"/>
                  </a:schemeClr>
                </a:solidFill>
              </a:rPr>
              <a:t>Let’s talk through the PISA</a:t>
            </a:r>
          </a:p>
        </p:txBody>
      </p:sp>
      <p:sp>
        <p:nvSpPr>
          <p:cNvPr id="4" name="Slide Number Placeholder 3"/>
          <p:cNvSpPr>
            <a:spLocks noGrp="1"/>
          </p:cNvSpPr>
          <p:nvPr>
            <p:ph type="sldNum" sz="quarter" idx="10"/>
          </p:nvPr>
        </p:nvSpPr>
        <p:spPr/>
        <p:txBody>
          <a:bodyPr/>
          <a:lstStyle/>
          <a:p>
            <a:fld id="{E0DEAF14-ABE1-4C13-B255-A70B936E0E4E}" type="slidenum">
              <a:rPr lang="en-US" smtClean="0"/>
              <a:t>25</a:t>
            </a:fld>
            <a:endParaRPr lang="en-US"/>
          </a:p>
        </p:txBody>
      </p:sp>
    </p:spTree>
    <p:extLst>
      <p:ext uri="{BB962C8B-B14F-4D97-AF65-F5344CB8AC3E}">
        <p14:creationId xmlns:p14="http://schemas.microsoft.com/office/powerpoint/2010/main" val="353279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measures for the PISA – these include degree of implementation and evidence of implementation </a:t>
            </a:r>
          </a:p>
          <a:p>
            <a:r>
              <a:rPr lang="en-US" dirty="0"/>
              <a:t>Talk through each</a:t>
            </a:r>
          </a:p>
        </p:txBody>
      </p:sp>
      <p:sp>
        <p:nvSpPr>
          <p:cNvPr id="4" name="Slide Number Placeholder 3"/>
          <p:cNvSpPr>
            <a:spLocks noGrp="1"/>
          </p:cNvSpPr>
          <p:nvPr>
            <p:ph type="sldNum" sz="quarter" idx="10"/>
          </p:nvPr>
        </p:nvSpPr>
        <p:spPr/>
        <p:txBody>
          <a:bodyPr/>
          <a:lstStyle/>
          <a:p>
            <a:fld id="{E0DEAF14-ABE1-4C13-B255-A70B936E0E4E}" type="slidenum">
              <a:rPr lang="en-US" smtClean="0"/>
              <a:t>26</a:t>
            </a:fld>
            <a:endParaRPr lang="en-US"/>
          </a:p>
        </p:txBody>
      </p:sp>
    </p:spTree>
    <p:extLst>
      <p:ext uri="{BB962C8B-B14F-4D97-AF65-F5344CB8AC3E}">
        <p14:creationId xmlns:p14="http://schemas.microsoft.com/office/powerpoint/2010/main" val="52838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Michael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Knowledge Development and Technical Assistance Specialist</a:t>
            </a:r>
          </a:p>
          <a:p>
            <a:pPr marL="0" lvl="0" indent="0" algn="l" rtl="0">
              <a:spcBef>
                <a:spcPts val="0"/>
              </a:spcBef>
              <a:spcAft>
                <a:spcPts val="0"/>
              </a:spcAft>
              <a:buNone/>
            </a:pPr>
            <a:r>
              <a:rPr lang="en-US" dirty="0"/>
              <a:t>National Technical Assistance Center on Transition – The Collaborative (NTACT:C)</a:t>
            </a:r>
          </a:p>
          <a:p>
            <a:pPr marL="0" lvl="0" indent="0" algn="l" rtl="0">
              <a:spcBef>
                <a:spcPts val="0"/>
              </a:spcBef>
              <a:spcAft>
                <a:spcPts val="0"/>
              </a:spcAft>
              <a:buNone/>
            </a:pPr>
            <a:r>
              <a:rPr lang="en-US" dirty="0"/>
              <a:t>UNC Charlotte - Cato College of Education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NTACT:C  is a federally funded project  that supports</a:t>
            </a:r>
          </a:p>
          <a:p>
            <a:pPr marL="0" lvl="0" indent="0" algn="l" rtl="0">
              <a:spcBef>
                <a:spcPts val="0"/>
              </a:spcBef>
              <a:spcAft>
                <a:spcPts val="0"/>
              </a:spcAft>
              <a:buNone/>
            </a:pPr>
            <a:r>
              <a:rPr lang="en-US" dirty="0"/>
              <a:t>State Education and Vocational Rehabilitation Agencies,</a:t>
            </a:r>
          </a:p>
          <a:p>
            <a:pPr marL="0" lvl="0" indent="0" algn="l" rtl="0">
              <a:spcBef>
                <a:spcPts val="0"/>
              </a:spcBef>
              <a:spcAft>
                <a:spcPts val="0"/>
              </a:spcAft>
              <a:buNone/>
            </a:pPr>
            <a:r>
              <a:rPr lang="en-US" dirty="0"/>
              <a:t>Local Education Agencies and VR Service Providers</a:t>
            </a:r>
          </a:p>
          <a:p>
            <a:pPr marL="0" lvl="0" indent="0" algn="l" rtl="0">
              <a:spcBef>
                <a:spcPts val="0"/>
              </a:spcBef>
              <a:spcAft>
                <a:spcPts val="0"/>
              </a:spcAft>
              <a:buNone/>
            </a:pPr>
            <a:r>
              <a:rPr lang="en-US" dirty="0"/>
              <a:t>Youth, families and other secondary transition stakeholders – in developing and implementing effective, evidence  based practices that help students transition from high school to meaningful and successful adult lives.</a:t>
            </a:r>
          </a:p>
          <a:p>
            <a:pPr marL="0" lvl="0" indent="0" algn="l" rtl="0">
              <a:spcBef>
                <a:spcPts val="0"/>
              </a:spcBef>
              <a:spcAft>
                <a:spcPts val="0"/>
              </a:spcAft>
              <a:buNone/>
            </a:pPr>
            <a:endParaRPr dirty="0"/>
          </a:p>
        </p:txBody>
      </p:sp>
      <p:sp>
        <p:nvSpPr>
          <p:cNvPr id="93" name="Google Shape;93;p2: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actual example from RI related to using the self-determination predictor</a:t>
            </a:r>
          </a:p>
        </p:txBody>
      </p:sp>
      <p:sp>
        <p:nvSpPr>
          <p:cNvPr id="4" name="Slide Number Placeholder 3"/>
          <p:cNvSpPr>
            <a:spLocks noGrp="1"/>
          </p:cNvSpPr>
          <p:nvPr>
            <p:ph type="sldNum" sz="quarter" idx="5"/>
          </p:nvPr>
        </p:nvSpPr>
        <p:spPr/>
        <p:txBody>
          <a:bodyPr/>
          <a:lstStyle/>
          <a:p>
            <a:fld id="{E0DEAF14-ABE1-4C13-B255-A70B936E0E4E}" type="slidenum">
              <a:rPr lang="en-US" smtClean="0"/>
              <a:t>27</a:t>
            </a:fld>
            <a:endParaRPr lang="en-US"/>
          </a:p>
        </p:txBody>
      </p:sp>
    </p:spTree>
    <p:extLst>
      <p:ext uri="{BB962C8B-B14F-4D97-AF65-F5344CB8AC3E}">
        <p14:creationId xmlns:p14="http://schemas.microsoft.com/office/powerpoint/2010/main" val="261628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a:t>
            </a:r>
          </a:p>
        </p:txBody>
      </p:sp>
      <p:sp>
        <p:nvSpPr>
          <p:cNvPr id="4" name="Slide Number Placeholder 3"/>
          <p:cNvSpPr>
            <a:spLocks noGrp="1"/>
          </p:cNvSpPr>
          <p:nvPr>
            <p:ph type="sldNum" sz="quarter" idx="10"/>
          </p:nvPr>
        </p:nvSpPr>
        <p:spPr/>
        <p:txBody>
          <a:bodyPr/>
          <a:lstStyle/>
          <a:p>
            <a:fld id="{E0DEAF14-ABE1-4C13-B255-A70B936E0E4E}" type="slidenum">
              <a:rPr lang="en-US" smtClean="0"/>
              <a:t>28</a:t>
            </a:fld>
            <a:endParaRPr lang="en-US" dirty="0"/>
          </a:p>
        </p:txBody>
      </p:sp>
    </p:spTree>
    <p:extLst>
      <p:ext uri="{BB962C8B-B14F-4D97-AF65-F5344CB8AC3E}">
        <p14:creationId xmlns:p14="http://schemas.microsoft.com/office/powerpoint/2010/main" val="104017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1621-56DC-4CA2-B16F-E400692833BE}" type="slidenum">
              <a:rPr lang="en-US" smtClean="0"/>
              <a:t>31</a:t>
            </a:fld>
            <a:endParaRPr lang="en-US"/>
          </a:p>
        </p:txBody>
      </p:sp>
    </p:spTree>
    <p:extLst>
      <p:ext uri="{BB962C8B-B14F-4D97-AF65-F5344CB8AC3E}">
        <p14:creationId xmlns:p14="http://schemas.microsoft.com/office/powerpoint/2010/main" val="2484660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1621-56DC-4CA2-B16F-E400692833BE}" type="slidenum">
              <a:rPr lang="en-US" smtClean="0"/>
              <a:t>32</a:t>
            </a:fld>
            <a:endParaRPr lang="en-US"/>
          </a:p>
        </p:txBody>
      </p:sp>
    </p:spTree>
    <p:extLst>
      <p:ext uri="{BB962C8B-B14F-4D97-AF65-F5344CB8AC3E}">
        <p14:creationId xmlns:p14="http://schemas.microsoft.com/office/powerpoint/2010/main" val="3423324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1621-56DC-4CA2-B16F-E400692833BE}" type="slidenum">
              <a:rPr lang="en-US" smtClean="0"/>
              <a:t>33</a:t>
            </a:fld>
            <a:endParaRPr lang="en-US"/>
          </a:p>
        </p:txBody>
      </p:sp>
    </p:spTree>
    <p:extLst>
      <p:ext uri="{BB962C8B-B14F-4D97-AF65-F5344CB8AC3E}">
        <p14:creationId xmlns:p14="http://schemas.microsoft.com/office/powerpoint/2010/main" val="270766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1621-56DC-4CA2-B16F-E400692833BE}" type="slidenum">
              <a:rPr lang="en-US" smtClean="0"/>
              <a:t>34</a:t>
            </a:fld>
            <a:endParaRPr lang="en-US"/>
          </a:p>
        </p:txBody>
      </p:sp>
    </p:spTree>
    <p:extLst>
      <p:ext uri="{BB962C8B-B14F-4D97-AF65-F5344CB8AC3E}">
        <p14:creationId xmlns:p14="http://schemas.microsoft.com/office/powerpoint/2010/main" val="74554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71621-56DC-4CA2-B16F-E400692833BE}" type="slidenum">
              <a:rPr lang="en-US" smtClean="0"/>
              <a:t>35</a:t>
            </a:fld>
            <a:endParaRPr lang="en-US"/>
          </a:p>
        </p:txBody>
      </p:sp>
    </p:spTree>
    <p:extLst>
      <p:ext uri="{BB962C8B-B14F-4D97-AF65-F5344CB8AC3E}">
        <p14:creationId xmlns:p14="http://schemas.microsoft.com/office/powerpoint/2010/main" val="955709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7618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p:txBody>
      </p:sp>
      <p:sp>
        <p:nvSpPr>
          <p:cNvPr id="4" name="Slide Number Placeholder 3"/>
          <p:cNvSpPr>
            <a:spLocks noGrp="1"/>
          </p:cNvSpPr>
          <p:nvPr>
            <p:ph type="sldNum" sz="quarter" idx="5"/>
          </p:nvPr>
        </p:nvSpPr>
        <p:spPr/>
        <p:txBody>
          <a:bodyPr/>
          <a:lstStyle/>
          <a:p>
            <a:fld id="{48431BBC-1B09-124D-85BB-F6F95D8AA77E}" type="slidenum">
              <a:rPr lang="en-US" smtClean="0"/>
              <a:t>39</a:t>
            </a:fld>
            <a:endParaRPr lang="en-US"/>
          </a:p>
        </p:txBody>
      </p:sp>
    </p:spTree>
    <p:extLst>
      <p:ext uri="{BB962C8B-B14F-4D97-AF65-F5344CB8AC3E}">
        <p14:creationId xmlns:p14="http://schemas.microsoft.com/office/powerpoint/2010/main" val="262899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Mary</a:t>
            </a:r>
            <a:r>
              <a:rPr lang="en-US" b="1" dirty="0"/>
              <a:t>. </a:t>
            </a:r>
            <a:endParaRPr lang="en-US" b="1" dirty="0">
              <a:cs typeface="Calibri"/>
            </a:endParaRPr>
          </a:p>
        </p:txBody>
      </p:sp>
      <p:sp>
        <p:nvSpPr>
          <p:cNvPr id="4" name="Slide Number Placeholder 3"/>
          <p:cNvSpPr>
            <a:spLocks noGrp="1"/>
          </p:cNvSpPr>
          <p:nvPr>
            <p:ph type="sldNum" sz="quarter" idx="5"/>
          </p:nvPr>
        </p:nvSpPr>
        <p:spPr/>
        <p:txBody>
          <a:bodyPr/>
          <a:lstStyle/>
          <a:p>
            <a:fld id="{48431BBC-1B09-124D-85BB-F6F95D8AA77E}" type="slidenum">
              <a:rPr lang="en-US" smtClean="0"/>
              <a:t>4</a:t>
            </a:fld>
            <a:endParaRPr lang="en-US"/>
          </a:p>
        </p:txBody>
      </p:sp>
    </p:spTree>
    <p:extLst>
      <p:ext uri="{BB962C8B-B14F-4D97-AF65-F5344CB8AC3E}">
        <p14:creationId xmlns:p14="http://schemas.microsoft.com/office/powerpoint/2010/main" val="124542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Michael</a:t>
            </a:r>
          </a:p>
        </p:txBody>
      </p:sp>
      <p:sp>
        <p:nvSpPr>
          <p:cNvPr id="93" name="Google Shape;93;p2: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29002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8: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Dana</a:t>
            </a:r>
            <a:endParaRPr dirty="0"/>
          </a:p>
          <a:p>
            <a:endParaRPr dirty="0"/>
          </a:p>
          <a:p>
            <a:r>
              <a:rPr lang="en-US" b="1" dirty="0">
                <a:latin typeface="Arial"/>
                <a:ea typeface="Arial"/>
                <a:cs typeface="Arial"/>
                <a:sym typeface="Arial"/>
              </a:rPr>
              <a:t>NTACT:C Website – </a:t>
            </a:r>
            <a:r>
              <a:rPr lang="en-US" b="0" dirty="0">
                <a:latin typeface="Arial"/>
                <a:ea typeface="Arial"/>
                <a:cs typeface="Arial"/>
                <a:sym typeface="Arial"/>
              </a:rPr>
              <a:t>continually adding to it and “rearranging” to make space/organization</a:t>
            </a:r>
            <a:endParaRPr dirty="0"/>
          </a:p>
          <a:p>
            <a:endParaRPr b="1" dirty="0">
              <a:latin typeface="Arial"/>
              <a:ea typeface="Arial"/>
              <a:cs typeface="Arial"/>
              <a:sym typeface="Arial"/>
            </a:endParaRPr>
          </a:p>
          <a:p>
            <a:r>
              <a:rPr lang="en-US" b="1" dirty="0">
                <a:latin typeface="Arial"/>
                <a:ea typeface="Arial"/>
                <a:cs typeface="Arial"/>
                <a:sym typeface="Arial"/>
              </a:rPr>
              <a:t>Live and Pre-recorded Webinars</a:t>
            </a:r>
            <a:endParaRPr dirty="0"/>
          </a:p>
          <a:p>
            <a:endParaRPr b="1" dirty="0">
              <a:latin typeface="Arial"/>
              <a:ea typeface="Arial"/>
              <a:cs typeface="Arial"/>
              <a:sym typeface="Arial"/>
            </a:endParaRPr>
          </a:p>
          <a:p>
            <a:pPr>
              <a:buClr>
                <a:schemeClr val="dk1"/>
              </a:buClr>
              <a:buSzPts val="1200"/>
            </a:pPr>
            <a:r>
              <a:rPr lang="en-US" b="1" dirty="0">
                <a:latin typeface="Arial"/>
                <a:ea typeface="Arial"/>
                <a:cs typeface="Arial"/>
                <a:sym typeface="Arial"/>
              </a:rPr>
              <a:t>Watch Parties – </a:t>
            </a:r>
            <a:r>
              <a:rPr lang="en-US" b="0" dirty="0">
                <a:latin typeface="Arial"/>
                <a:ea typeface="Arial"/>
                <a:cs typeface="Arial"/>
                <a:sym typeface="Arial"/>
              </a:rPr>
              <a:t>pre recording watched together or “live” then Q/A discussion afterward</a:t>
            </a:r>
            <a:endParaRPr dirty="0"/>
          </a:p>
          <a:p>
            <a:endParaRPr b="0" dirty="0">
              <a:latin typeface="Arial"/>
              <a:ea typeface="Arial"/>
              <a:cs typeface="Arial"/>
              <a:sym typeface="Arial"/>
            </a:endParaRPr>
          </a:p>
          <a:p>
            <a:r>
              <a:rPr lang="en-US" b="1" dirty="0">
                <a:latin typeface="Arial"/>
                <a:ea typeface="Arial"/>
                <a:cs typeface="Arial"/>
                <a:sym typeface="Arial"/>
              </a:rPr>
              <a:t>Online Modules &amp; Mini-modules – </a:t>
            </a:r>
            <a:r>
              <a:rPr lang="en-US" b="0" dirty="0">
                <a:latin typeface="Arial"/>
                <a:ea typeface="Arial"/>
                <a:cs typeface="Arial"/>
                <a:sym typeface="Arial"/>
              </a:rPr>
              <a:t>Transition Coalition website manages these</a:t>
            </a:r>
            <a:endParaRPr dirty="0"/>
          </a:p>
          <a:p>
            <a:endParaRPr b="1" dirty="0">
              <a:latin typeface="Arial"/>
              <a:ea typeface="Arial"/>
              <a:cs typeface="Arial"/>
              <a:sym typeface="Arial"/>
            </a:endParaRPr>
          </a:p>
          <a:p>
            <a:r>
              <a:rPr lang="en-US" b="1" dirty="0">
                <a:latin typeface="Arial"/>
                <a:ea typeface="Arial"/>
                <a:cs typeface="Arial"/>
                <a:sym typeface="Arial"/>
              </a:rPr>
              <a:t>FAQs – </a:t>
            </a:r>
            <a:r>
              <a:rPr lang="en-US" b="0" dirty="0">
                <a:latin typeface="Arial"/>
                <a:ea typeface="Arial"/>
                <a:cs typeface="Arial"/>
                <a:sym typeface="Arial"/>
              </a:rPr>
              <a:t>probably generating more of these, but now they primarily cover very detailed Pre-ETS information</a:t>
            </a:r>
            <a:endParaRPr dirty="0"/>
          </a:p>
          <a:p>
            <a:endParaRPr b="1" dirty="0">
              <a:latin typeface="Arial"/>
              <a:ea typeface="Arial"/>
              <a:cs typeface="Arial"/>
              <a:sym typeface="Arial"/>
            </a:endParaRPr>
          </a:p>
          <a:p>
            <a:r>
              <a:rPr lang="en-US" b="1" dirty="0">
                <a:latin typeface="Arial"/>
                <a:ea typeface="Arial"/>
                <a:cs typeface="Arial"/>
                <a:sym typeface="Arial"/>
              </a:rPr>
              <a:t>Presenter guides, videos, documents, toolkits, data resources, etc. – </a:t>
            </a:r>
            <a:r>
              <a:rPr lang="en-US" b="0" dirty="0">
                <a:latin typeface="Arial"/>
                <a:ea typeface="Arial"/>
                <a:cs typeface="Arial"/>
                <a:sym typeface="Arial"/>
              </a:rPr>
              <a:t>STUFF and STUFF some new and some repackaged, and some are existing resources from WINTAC or NTACT projects</a:t>
            </a:r>
            <a:endParaRPr dirty="0"/>
          </a:p>
        </p:txBody>
      </p:sp>
      <p:sp>
        <p:nvSpPr>
          <p:cNvPr id="246" name="Google Shape;246;p8: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6</a:t>
            </a:fld>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2649152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endParaRPr dirty="0"/>
          </a:p>
        </p:txBody>
      </p:sp>
      <p:sp>
        <p:nvSpPr>
          <p:cNvPr id="262" name="Google Shape;262;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7</a:t>
            </a:fld>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429708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Kelli – here is where you can expand to include more on what specific types of TTA have been requested and provided </a:t>
            </a:r>
            <a:endParaRPr lang="en-US" dirty="0"/>
          </a:p>
          <a:p>
            <a:endParaRPr lang="en-US" dirty="0"/>
          </a:p>
          <a:p>
            <a:r>
              <a:rPr lang="en-US" dirty="0"/>
              <a:t>Team huddles are where folks might gather or huddle together virtually to discuss a certain hot topic. (e.g., Systems PD, Community-based Transition Programs)</a:t>
            </a:r>
          </a:p>
          <a:p>
            <a:endParaRPr lang="en-US" dirty="0"/>
          </a:p>
          <a:p>
            <a:r>
              <a:rPr lang="en-US" dirty="0"/>
              <a:t>COP s – </a:t>
            </a:r>
          </a:p>
          <a:p>
            <a:endParaRPr lang="en-US" dirty="0"/>
          </a:p>
          <a:p>
            <a:r>
              <a:rPr lang="en-US" dirty="0"/>
              <a:t>Peer Networks are facilitated by NTACT:C staff, to navigate the implementation of a particular transition or pre-employment transition related topic through information sharing and problem solving, and often includes state education and VR agency transition leads.</a:t>
            </a:r>
          </a:p>
          <a:p>
            <a:endParaRPr lang="en-US" dirty="0"/>
          </a:p>
          <a:p>
            <a:r>
              <a:rPr lang="en-US" dirty="0"/>
              <a:t>SHORT COURSES - just mention we will go into more detail next. </a:t>
            </a:r>
          </a:p>
          <a:p>
            <a:endParaRPr lang="en-US" dirty="0"/>
          </a:p>
          <a:p>
            <a:r>
              <a:rPr lang="en-US" dirty="0"/>
              <a:t>DIYs – How to videos and resources geared toward practitioners that target specific evidence-based transition practices and effective strategies for working with students </a:t>
            </a:r>
          </a:p>
          <a:p>
            <a:endParaRPr lang="en-US" dirty="0"/>
          </a:p>
          <a:p>
            <a:r>
              <a:rPr lang="en-US" dirty="0"/>
              <a:t>CBI’s – explain this briefly</a:t>
            </a:r>
          </a:p>
          <a:p>
            <a:endParaRPr lang="en-US" dirty="0"/>
          </a:p>
          <a:p>
            <a:r>
              <a:rPr lang="en-US" dirty="0"/>
              <a:t>Meeting Facilitation – not sure what this is… maybe going to state meetings?</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265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2: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Dana</a:t>
            </a:r>
            <a:endParaRPr dirty="0"/>
          </a:p>
          <a:p>
            <a:endParaRPr dirty="0"/>
          </a:p>
          <a:p>
            <a:r>
              <a:rPr lang="en-US" dirty="0"/>
              <a:t>On </a:t>
            </a:r>
            <a:r>
              <a:rPr lang="en-US" dirty="0" err="1"/>
              <a:t>transitioncoalition</a:t>
            </a:r>
            <a:r>
              <a:rPr lang="en-US" dirty="0"/>
              <a:t> website – www.transitioncoalition.org</a:t>
            </a:r>
          </a:p>
          <a:p>
            <a:endParaRPr lang="en-US" dirty="0"/>
          </a:p>
          <a:p>
            <a:r>
              <a:rPr lang="en-US" dirty="0"/>
              <a:t>Green – live and online</a:t>
            </a:r>
          </a:p>
          <a:p>
            <a:r>
              <a:rPr lang="en-US" dirty="0"/>
              <a:t>Red – January</a:t>
            </a:r>
          </a:p>
          <a:p>
            <a:r>
              <a:rPr lang="en-US" dirty="0"/>
              <a:t>Yellow – next spring/summer</a:t>
            </a:r>
          </a:p>
          <a:p>
            <a:endParaRPr lang="en-US" dirty="0"/>
          </a:p>
        </p:txBody>
      </p:sp>
      <p:sp>
        <p:nvSpPr>
          <p:cNvPr id="276" name="Google Shape;276;p12: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9</a:t>
            </a:fld>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335683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EAF14-ABE1-4C13-B255-A70B936E0E4E}" type="slidenum">
              <a:rPr lang="en-US" smtClean="0"/>
              <a:t>13</a:t>
            </a:fld>
            <a:endParaRPr lang="en-US" dirty="0"/>
          </a:p>
        </p:txBody>
      </p:sp>
    </p:spTree>
    <p:extLst>
      <p:ext uri="{BB962C8B-B14F-4D97-AF65-F5344CB8AC3E}">
        <p14:creationId xmlns:p14="http://schemas.microsoft.com/office/powerpoint/2010/main" val="1378254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360141"/>
            <a:ext cx="9144000" cy="3049490"/>
          </a:xfrm>
        </p:spPr>
        <p:txBody>
          <a:bodyPr anchor="b"/>
          <a:lstStyle>
            <a:lvl1pPr algn="l">
              <a:defRPr sz="6000" b="1">
                <a:solidFill>
                  <a:schemeClr val="bg1"/>
                </a:solidFill>
                <a:latin typeface="Montserrat"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rgbClr val="662D91"/>
          </a:solidFill>
        </p:spPr>
        <p:txBody>
          <a:bodyPr wrap="square" lIns="182880" tIns="182880" rIns="182880" bIns="182880">
            <a:spAutoFit/>
          </a:bodyPr>
          <a:lstStyle>
            <a:lvl1pPr marL="0" indent="0" algn="l">
              <a:buNone/>
              <a:defRPr sz="2400">
                <a:solidFill>
                  <a:schemeClr val="bg1"/>
                </a:solidFill>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3C4E29FF-CFF3-A544-91B6-5424113458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626" y="-1376058"/>
            <a:ext cx="4805058" cy="4805058"/>
          </a:xfrm>
          <a:prstGeom prst="rect">
            <a:avLst/>
          </a:prstGeom>
        </p:spPr>
      </p:pic>
    </p:spTree>
    <p:extLst>
      <p:ext uri="{BB962C8B-B14F-4D97-AF65-F5344CB8AC3E}">
        <p14:creationId xmlns:p14="http://schemas.microsoft.com/office/powerpoint/2010/main" val="3032685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1073150" ty="-12700" sx="88000" sy="88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45869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1244600" ty="-69850" sx="100000" sy="100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54430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314906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711939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41591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A04E3554-5ABA-6C48-8DCA-80B2C2916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01612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D9DEE5-893F-8442-A9BB-B31C194E8A0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F703C-3002-2445-B544-CD245D0AFE39}"/>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ontserrat" pitchFamily="2" charset="77"/>
            </a:endParaRPr>
          </a:p>
        </p:txBody>
      </p:sp>
      <p:pic>
        <p:nvPicPr>
          <p:cNvPr id="14" name="Picture 13">
            <a:extLst>
              <a:ext uri="{FF2B5EF4-FFF2-40B4-BE49-F238E27FC236}">
                <a16:creationId xmlns:a16="http://schemas.microsoft.com/office/drawing/2014/main" id="{EEA6316E-B701-6A49-9546-11892704AD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
        <p:nvSpPr>
          <p:cNvPr id="15" name="TextBox 14">
            <a:extLst>
              <a:ext uri="{FF2B5EF4-FFF2-40B4-BE49-F238E27FC236}">
                <a16:creationId xmlns:a16="http://schemas.microsoft.com/office/drawing/2014/main" id="{178AAE58-66A7-B04E-93BC-DFAE62D67C5E}"/>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3751905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C06D59-8B73-6449-B5E1-A005BCA05A04}"/>
              </a:ext>
            </a:extLst>
          </p:cNvPr>
          <p:cNvSpPr>
            <a:spLocks noGrp="1"/>
          </p:cNvSpPr>
          <p:nvPr>
            <p:ph type="body" idx="1"/>
          </p:nvPr>
        </p:nvSpPr>
        <p:spPr>
          <a:xfrm>
            <a:off x="257432" y="1681163"/>
            <a:ext cx="57401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C3538A-BC9E-2844-BD64-2D2AAF6BC653}"/>
              </a:ext>
            </a:extLst>
          </p:cNvPr>
          <p:cNvSpPr>
            <a:spLocks noGrp="1"/>
          </p:cNvSpPr>
          <p:nvPr>
            <p:ph sz="half" idx="2"/>
          </p:nvPr>
        </p:nvSpPr>
        <p:spPr>
          <a:xfrm>
            <a:off x="257432" y="2455756"/>
            <a:ext cx="5740143"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9F19774-63FB-A844-A010-DD903EE11E88}"/>
              </a:ext>
            </a:extLst>
          </p:cNvPr>
          <p:cNvSpPr>
            <a:spLocks noGrp="1"/>
          </p:cNvSpPr>
          <p:nvPr>
            <p:ph sz="quarter" idx="4"/>
          </p:nvPr>
        </p:nvSpPr>
        <p:spPr>
          <a:xfrm>
            <a:off x="6172200" y="2505075"/>
            <a:ext cx="5183188"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87E4448-B9C4-FE4C-A024-60839C0DC548}"/>
              </a:ext>
            </a:extLst>
          </p:cNvPr>
          <p:cNvSpPr>
            <a:spLocks noGrp="1"/>
          </p:cNvSpPr>
          <p:nvPr>
            <p:ph type="title"/>
          </p:nvPr>
        </p:nvSpPr>
        <p:spPr>
          <a:xfrm>
            <a:off x="257432" y="365125"/>
            <a:ext cx="11567984" cy="1325563"/>
          </a:xfrm>
        </p:spPr>
        <p:txBody>
          <a:bodyPr/>
          <a:lstStyle/>
          <a:p>
            <a:r>
              <a:rPr lang="en-US"/>
              <a:t>Click to edit Master title style</a:t>
            </a:r>
          </a:p>
        </p:txBody>
      </p:sp>
      <p:pic>
        <p:nvPicPr>
          <p:cNvPr id="8" name="Picture 7" descr="Text&#10;&#10;Description automatically generated">
            <a:extLst>
              <a:ext uri="{FF2B5EF4-FFF2-40B4-BE49-F238E27FC236}">
                <a16:creationId xmlns:a16="http://schemas.microsoft.com/office/drawing/2014/main" id="{CCCEDF0C-B0F4-D447-B885-4D2A270D7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325119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2"/>
              </a:buClr>
              <a:buSzPts val="1400"/>
              <a:buFont typeface="Verdana"/>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54"/>
          <p:cNvSpPr txBox="1">
            <a:spLocks noGrp="1"/>
          </p:cNvSpPr>
          <p:nvPr>
            <p:ph type="body" idx="1"/>
          </p:nvPr>
        </p:nvSpPr>
        <p:spPr>
          <a:xfrm>
            <a:off x="257432" y="1825625"/>
            <a:ext cx="11568000" cy="3825200"/>
          </a:xfrm>
          <a:prstGeom prst="rect">
            <a:avLst/>
          </a:prstGeom>
          <a:noFill/>
          <a:ln>
            <a:noFill/>
          </a:ln>
        </p:spPr>
        <p:txBody>
          <a:bodyPr spcFirstLastPara="1" wrap="square" lIns="68575" tIns="34275" rIns="68575" bIns="34275" anchor="t" anchorCtr="0">
            <a:normAutofit/>
          </a:bodyPr>
          <a:lstStyle>
            <a:lvl1pPr marL="457200" lvl="0" indent="-285750" algn="l">
              <a:lnSpc>
                <a:spcPct val="90000"/>
              </a:lnSpc>
              <a:spcBef>
                <a:spcPts val="1067"/>
              </a:spcBef>
              <a:spcAft>
                <a:spcPts val="0"/>
              </a:spcAft>
              <a:buClr>
                <a:schemeClr val="dk1"/>
              </a:buClr>
              <a:buSzPts val="9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o"/>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09675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E1490-A6BB-47CC-A94B-15C849FB1E34}"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1751E-949F-4668-9923-88CA03D4E107}" type="slidenum">
              <a:rPr lang="en-US" smtClean="0"/>
              <a:t>‹#›</a:t>
            </a:fld>
            <a:endParaRPr lang="en-US"/>
          </a:p>
        </p:txBody>
      </p:sp>
    </p:spTree>
    <p:extLst>
      <p:ext uri="{BB962C8B-B14F-4D97-AF65-F5344CB8AC3E}">
        <p14:creationId xmlns:p14="http://schemas.microsoft.com/office/powerpoint/2010/main" val="3461221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174789"/>
            <a:ext cx="9144000" cy="3234842"/>
          </a:xfrm>
        </p:spPr>
        <p:txBody>
          <a:bodyPr anchor="b"/>
          <a:lstStyle>
            <a:lvl1pPr algn="l">
              <a:defRPr sz="6000" b="1">
                <a:solidFill>
                  <a:schemeClr val="tx2"/>
                </a:solidFill>
                <a:latin typeface="Montserrat"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chemeClr val="accent1"/>
          </a:solidFill>
        </p:spPr>
        <p:txBody>
          <a:bodyPr wrap="square" lIns="182880" tIns="182880" rIns="182880" bIns="182880">
            <a:spAutoFit/>
          </a:bodyPr>
          <a:lstStyle>
            <a:lvl1pPr marL="0" indent="0" algn="l">
              <a:buNone/>
              <a:defRPr sz="2400">
                <a:solidFill>
                  <a:schemeClr val="bg1"/>
                </a:solidFill>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A7E34F1-603F-1D4C-B41F-F88AB0ECF5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167" y="-206021"/>
            <a:ext cx="4383976" cy="2465986"/>
          </a:xfrm>
          <a:prstGeom prst="rect">
            <a:avLst/>
          </a:prstGeom>
        </p:spPr>
      </p:pic>
    </p:spTree>
    <p:extLst>
      <p:ext uri="{BB962C8B-B14F-4D97-AF65-F5344CB8AC3E}">
        <p14:creationId xmlns:p14="http://schemas.microsoft.com/office/powerpoint/2010/main" val="2963589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C3538A-BC9E-2844-BD64-2D2AAF6BC653}"/>
              </a:ext>
            </a:extLst>
          </p:cNvPr>
          <p:cNvSpPr>
            <a:spLocks noGrp="1"/>
          </p:cNvSpPr>
          <p:nvPr>
            <p:ph sz="half" idx="2"/>
          </p:nvPr>
        </p:nvSpPr>
        <p:spPr>
          <a:xfrm>
            <a:off x="257432" y="2455756"/>
            <a:ext cx="5740143"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9F19774-63FB-A844-A010-DD903EE11E88}"/>
              </a:ext>
            </a:extLst>
          </p:cNvPr>
          <p:cNvSpPr>
            <a:spLocks noGrp="1"/>
          </p:cNvSpPr>
          <p:nvPr>
            <p:ph sz="quarter" idx="4"/>
          </p:nvPr>
        </p:nvSpPr>
        <p:spPr>
          <a:xfrm>
            <a:off x="6172200" y="2505075"/>
            <a:ext cx="5183188"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87E4448-B9C4-FE4C-A024-60839C0DC548}"/>
              </a:ext>
            </a:extLst>
          </p:cNvPr>
          <p:cNvSpPr>
            <a:spLocks noGrp="1"/>
          </p:cNvSpPr>
          <p:nvPr>
            <p:ph type="title"/>
          </p:nvPr>
        </p:nvSpPr>
        <p:spPr>
          <a:xfrm>
            <a:off x="257432" y="365125"/>
            <a:ext cx="11567984" cy="1325563"/>
          </a:xfrm>
        </p:spPr>
        <p:txBody>
          <a:bodyPr/>
          <a:lstStyle/>
          <a:p>
            <a:r>
              <a:rPr lang="en-US" dirty="0"/>
              <a:t>Click to edit Master title style</a:t>
            </a:r>
          </a:p>
        </p:txBody>
      </p:sp>
      <p:pic>
        <p:nvPicPr>
          <p:cNvPr id="8" name="Picture 7" descr="Text&#10;&#10;Description automatically generated">
            <a:extLst>
              <a:ext uri="{FF2B5EF4-FFF2-40B4-BE49-F238E27FC236}">
                <a16:creationId xmlns:a16="http://schemas.microsoft.com/office/drawing/2014/main" id="{CCCEDF0C-B0F4-D447-B885-4D2A270D7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1452537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
        <p:nvSpPr>
          <p:cNvPr id="5" name="Content Placeholder 2">
            <a:extLst>
              <a:ext uri="{FF2B5EF4-FFF2-40B4-BE49-F238E27FC236}">
                <a16:creationId xmlns:a16="http://schemas.microsoft.com/office/drawing/2014/main" id="{1A845BF7-AF5D-4116-8767-888F75455888}"/>
              </a:ext>
            </a:extLst>
          </p:cNvPr>
          <p:cNvSpPr>
            <a:spLocks noGrp="1"/>
          </p:cNvSpPr>
          <p:nvPr>
            <p:ph idx="10"/>
          </p:nvPr>
        </p:nvSpPr>
        <p:spPr>
          <a:xfrm>
            <a:off x="2737658" y="1825625"/>
            <a:ext cx="2327826" cy="3824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9263643-BEE0-4009-B828-0130825E875F}"/>
              </a:ext>
            </a:extLst>
          </p:cNvPr>
          <p:cNvSpPr>
            <a:spLocks noGrp="1"/>
          </p:cNvSpPr>
          <p:nvPr>
            <p:ph idx="11"/>
          </p:nvPr>
        </p:nvSpPr>
        <p:spPr>
          <a:xfrm>
            <a:off x="5217884"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7859DC69-DF3D-4763-B713-C905A64490CD}"/>
              </a:ext>
            </a:extLst>
          </p:cNvPr>
          <p:cNvSpPr>
            <a:spLocks noGrp="1"/>
          </p:cNvSpPr>
          <p:nvPr>
            <p:ph idx="12"/>
          </p:nvPr>
        </p:nvSpPr>
        <p:spPr>
          <a:xfrm>
            <a:off x="7698110"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ABA52C0-CF7D-4809-BFB4-A13963E3D7B6}"/>
              </a:ext>
            </a:extLst>
          </p:cNvPr>
          <p:cNvSpPr>
            <a:spLocks noGrp="1"/>
          </p:cNvSpPr>
          <p:nvPr>
            <p:ph idx="13"/>
          </p:nvPr>
        </p:nvSpPr>
        <p:spPr>
          <a:xfrm>
            <a:off x="10178336" y="2461750"/>
            <a:ext cx="1698567" cy="25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142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6149" y="570006"/>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360141"/>
            <a:ext cx="9144000" cy="3049490"/>
          </a:xfrm>
        </p:spPr>
        <p:txBody>
          <a:bodyPr anchor="b"/>
          <a:lstStyle>
            <a:lvl1pPr algn="l">
              <a:defRPr sz="6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rgbClr val="662D91"/>
          </a:solidFill>
        </p:spPr>
        <p:txBody>
          <a:bodyPr wrap="square" lIns="182880" tIns="182880" rIns="182880" bIns="182880">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3C4E29FF-CFF3-A544-91B6-5424113458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626" y="-1376058"/>
            <a:ext cx="4805058" cy="4805058"/>
          </a:xfrm>
          <a:prstGeom prst="rect">
            <a:avLst/>
          </a:prstGeom>
        </p:spPr>
      </p:pic>
    </p:spTree>
    <p:extLst>
      <p:ext uri="{BB962C8B-B14F-4D97-AF65-F5344CB8AC3E}">
        <p14:creationId xmlns:p14="http://schemas.microsoft.com/office/powerpoint/2010/main" val="3055189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2174789"/>
            <a:ext cx="9144000" cy="3234842"/>
          </a:xfrm>
        </p:spPr>
        <p:txBody>
          <a:bodyPr anchor="b"/>
          <a:lstStyle>
            <a:lvl1pPr algn="l">
              <a:defRPr sz="6000" b="1">
                <a:solidFill>
                  <a:schemeClr val="tx2"/>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506F5F3F-3189-5641-BDAF-6F27A6D71A4B}"/>
              </a:ext>
            </a:extLst>
          </p:cNvPr>
          <p:cNvSpPr>
            <a:spLocks noGrp="1"/>
          </p:cNvSpPr>
          <p:nvPr>
            <p:ph type="subTitle" idx="1"/>
          </p:nvPr>
        </p:nvSpPr>
        <p:spPr>
          <a:xfrm>
            <a:off x="462344" y="5699641"/>
            <a:ext cx="4789278" cy="701731"/>
          </a:xfrm>
          <a:solidFill>
            <a:schemeClr val="accent1"/>
          </a:solidFill>
        </p:spPr>
        <p:txBody>
          <a:bodyPr wrap="square" lIns="182880" tIns="182880" rIns="182880" bIns="182880">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A7E34F1-603F-1D4C-B41F-F88AB0ECF5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167" y="-206021"/>
            <a:ext cx="4383976" cy="2465986"/>
          </a:xfrm>
          <a:prstGeom prst="rect">
            <a:avLst/>
          </a:prstGeom>
        </p:spPr>
      </p:pic>
    </p:spTree>
    <p:extLst>
      <p:ext uri="{BB962C8B-B14F-4D97-AF65-F5344CB8AC3E}">
        <p14:creationId xmlns:p14="http://schemas.microsoft.com/office/powerpoint/2010/main" val="2497354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4137655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747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
        <p:nvSpPr>
          <p:cNvPr id="5" name="Content Placeholder 2">
            <a:extLst>
              <a:ext uri="{FF2B5EF4-FFF2-40B4-BE49-F238E27FC236}">
                <a16:creationId xmlns:a16="http://schemas.microsoft.com/office/drawing/2014/main" id="{1A845BF7-AF5D-4116-8767-888F75455888}"/>
              </a:ext>
            </a:extLst>
          </p:cNvPr>
          <p:cNvSpPr>
            <a:spLocks noGrp="1"/>
          </p:cNvSpPr>
          <p:nvPr>
            <p:ph idx="10"/>
          </p:nvPr>
        </p:nvSpPr>
        <p:spPr>
          <a:xfrm>
            <a:off x="2737658" y="1825625"/>
            <a:ext cx="2327826" cy="3824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9263643-BEE0-4009-B828-0130825E875F}"/>
              </a:ext>
            </a:extLst>
          </p:cNvPr>
          <p:cNvSpPr>
            <a:spLocks noGrp="1"/>
          </p:cNvSpPr>
          <p:nvPr>
            <p:ph idx="11"/>
          </p:nvPr>
        </p:nvSpPr>
        <p:spPr>
          <a:xfrm>
            <a:off x="5217884"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7859DC69-DF3D-4763-B713-C905A64490CD}"/>
              </a:ext>
            </a:extLst>
          </p:cNvPr>
          <p:cNvSpPr>
            <a:spLocks noGrp="1"/>
          </p:cNvSpPr>
          <p:nvPr>
            <p:ph idx="12"/>
          </p:nvPr>
        </p:nvSpPr>
        <p:spPr>
          <a:xfrm>
            <a:off x="7698110"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ABA52C0-CF7D-4809-BFB4-A13963E3D7B6}"/>
              </a:ext>
            </a:extLst>
          </p:cNvPr>
          <p:cNvSpPr>
            <a:spLocks noGrp="1"/>
          </p:cNvSpPr>
          <p:nvPr>
            <p:ph idx="13"/>
          </p:nvPr>
        </p:nvSpPr>
        <p:spPr>
          <a:xfrm>
            <a:off x="10178336" y="2461750"/>
            <a:ext cx="1698567" cy="25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959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D366F9-EB24-7645-8BC2-308CF659A1BD}"/>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lvl1pPr>
              <a:buClr>
                <a:schemeClr val="accent4"/>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Oval 5">
            <a:extLst>
              <a:ext uri="{FF2B5EF4-FFF2-40B4-BE49-F238E27FC236}">
                <a16:creationId xmlns:a16="http://schemas.microsoft.com/office/drawing/2014/main" id="{AEB72016-2A17-2C46-8695-3D33D1A0F40A}"/>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02D0C405-3AED-004F-A8B4-AA1D33CC9A62}" type="slidenum">
              <a:rPr lang="en-US" sz="900" smtClean="0">
                <a:solidFill>
                  <a:schemeClr val="bg1"/>
                </a:solidFill>
                <a:latin typeface="Helvetica" pitchFamily="2" charset="0"/>
              </a:rPr>
              <a:t>‹#›</a:t>
            </a:fld>
            <a:endParaRPr lang="en-US" sz="900" dirty="0">
              <a:solidFill>
                <a:schemeClr val="bg1"/>
              </a:solidFill>
              <a:latin typeface="Helvetica" pitchFamily="2" charset="0"/>
            </a:endParaRPr>
          </a:p>
        </p:txBody>
      </p:sp>
      <p:pic>
        <p:nvPicPr>
          <p:cNvPr id="9" name="Picture 8">
            <a:extLst>
              <a:ext uri="{FF2B5EF4-FFF2-40B4-BE49-F238E27FC236}">
                <a16:creationId xmlns:a16="http://schemas.microsoft.com/office/drawing/2014/main" id="{1E5256FB-26B4-D44A-9751-7ADAEB8EC6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Tree>
    <p:extLst>
      <p:ext uri="{BB962C8B-B14F-4D97-AF65-F5344CB8AC3E}">
        <p14:creationId xmlns:p14="http://schemas.microsoft.com/office/powerpoint/2010/main" val="2040649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6816"/>
            <a:ext cx="9144000" cy="3049490"/>
          </a:xfrm>
        </p:spPr>
        <p:txBody>
          <a:bodyPr anchor="t" anchorCtr="0"/>
          <a:lstStyle>
            <a:lvl1pPr algn="l">
              <a:defRPr sz="6000" b="1">
                <a:solidFill>
                  <a:schemeClr val="bg1"/>
                </a:solidFill>
                <a:latin typeface="Helvetica" pitchFamily="2" charset="0"/>
              </a:defRPr>
            </a:lvl1pPr>
          </a:lstStyle>
          <a:p>
            <a:r>
              <a:rPr lang="en-US" dirty="0"/>
              <a:t>CLICK TO EDIT MASTER TITLE STYLE</a:t>
            </a:r>
          </a:p>
        </p:txBody>
      </p:sp>
      <p:pic>
        <p:nvPicPr>
          <p:cNvPr id="6" name="Picture 5">
            <a:extLst>
              <a:ext uri="{FF2B5EF4-FFF2-40B4-BE49-F238E27FC236}">
                <a16:creationId xmlns:a16="http://schemas.microsoft.com/office/drawing/2014/main" id="{7EA114AB-7FAD-6C46-A336-EA70DB1D46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Tree>
    <p:extLst>
      <p:ext uri="{BB962C8B-B14F-4D97-AF65-F5344CB8AC3E}">
        <p14:creationId xmlns:p14="http://schemas.microsoft.com/office/powerpoint/2010/main" val="233197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8411"/>
            <a:ext cx="9144000" cy="3234842"/>
          </a:xfrm>
        </p:spPr>
        <p:txBody>
          <a:bodyPr anchor="t" anchorCtr="0"/>
          <a:lstStyle>
            <a:lvl1pPr algn="l">
              <a:defRPr sz="6000" b="1">
                <a:solidFill>
                  <a:schemeClr val="tx2"/>
                </a:solidFill>
                <a:latin typeface="+mn-lt"/>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E1F051BC-7D12-D04E-A153-C07E07504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124553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623136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dirty="0"/>
              <a:t>Click to edit Master title style</a:t>
            </a:r>
          </a:p>
        </p:txBody>
      </p:sp>
      <p:pic>
        <p:nvPicPr>
          <p:cNvPr id="15" name="Picture 14" descr="Text&#10;&#10;Description automatically generated">
            <a:extLst>
              <a:ext uri="{FF2B5EF4-FFF2-40B4-BE49-F238E27FC236}">
                <a16:creationId xmlns:a16="http://schemas.microsoft.com/office/drawing/2014/main" id="{CC41582D-CB2B-5046-95CE-D72F5521F0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
        <p:nvSpPr>
          <p:cNvPr id="11" name="Content Placeholder 2">
            <a:extLst>
              <a:ext uri="{FF2B5EF4-FFF2-40B4-BE49-F238E27FC236}">
                <a16:creationId xmlns:a16="http://schemas.microsoft.com/office/drawing/2014/main" id="{0A15B0B0-EEAC-4098-B817-263C08D3E479}"/>
              </a:ext>
            </a:extLst>
          </p:cNvPr>
          <p:cNvSpPr>
            <a:spLocks noGrp="1"/>
          </p:cNvSpPr>
          <p:nvPr>
            <p:ph idx="1"/>
          </p:nvPr>
        </p:nvSpPr>
        <p:spPr>
          <a:xfrm>
            <a:off x="257432"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E3DC90D7-A2B7-4B3A-BFA4-B6C36942F143}"/>
              </a:ext>
            </a:extLst>
          </p:cNvPr>
          <p:cNvSpPr>
            <a:spLocks noGrp="1"/>
          </p:cNvSpPr>
          <p:nvPr>
            <p:ph idx="10"/>
          </p:nvPr>
        </p:nvSpPr>
        <p:spPr>
          <a:xfrm>
            <a:off x="2966220"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C5DC8D9-5E28-447A-B63A-38BFF6F3B654}"/>
              </a:ext>
            </a:extLst>
          </p:cNvPr>
          <p:cNvSpPr>
            <a:spLocks noGrp="1"/>
          </p:cNvSpPr>
          <p:nvPr>
            <p:ph idx="11"/>
          </p:nvPr>
        </p:nvSpPr>
        <p:spPr>
          <a:xfrm>
            <a:off x="5675008"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70BC94A4-5526-47E3-A0A9-7E4EC45CC3B5}"/>
              </a:ext>
            </a:extLst>
          </p:cNvPr>
          <p:cNvSpPr>
            <a:spLocks noGrp="1"/>
          </p:cNvSpPr>
          <p:nvPr>
            <p:ph idx="12"/>
          </p:nvPr>
        </p:nvSpPr>
        <p:spPr>
          <a:xfrm>
            <a:off x="8383796" y="1825625"/>
            <a:ext cx="2327826"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8774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7DC9645D-CFEC-A84E-A827-84B241B8CF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942982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Text&#10;&#10;Description automatically generated">
            <a:extLst>
              <a:ext uri="{FF2B5EF4-FFF2-40B4-BE49-F238E27FC236}">
                <a16:creationId xmlns:a16="http://schemas.microsoft.com/office/drawing/2014/main" id="{CF37020A-5134-724C-9937-BCE43DA4CC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658388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accent2"/>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gradFill>
            <a:gsLst>
              <a:gs pos="21000">
                <a:schemeClr val="tx2"/>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A04E3554-5ABA-6C48-8DCA-80B2C2916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81826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D9DEE5-893F-8442-A9BB-B31C194E8A0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7491C4-47FF-0E42-BE43-933459C8EEF3}"/>
              </a:ext>
            </a:extLst>
          </p:cNvPr>
          <p:cNvSpPr>
            <a:spLocks noGrp="1"/>
          </p:cNvSpPr>
          <p:nvPr>
            <p:ph type="title"/>
          </p:nvPr>
        </p:nvSpPr>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BAF322B-F51D-3649-A1DB-0B917F432959}"/>
              </a:ext>
            </a:extLst>
          </p:cNvPr>
          <p:cNvSpPr>
            <a:spLocks noGrp="1"/>
          </p:cNvSpPr>
          <p:nvPr>
            <p:ph sz="half" idx="1"/>
          </p:nvPr>
        </p:nvSpPr>
        <p:spPr>
          <a:xfrm>
            <a:off x="450231" y="4030490"/>
            <a:ext cx="2613619"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9C4118D3-C6C2-DC4C-9070-79441E086650}"/>
              </a:ext>
            </a:extLst>
          </p:cNvPr>
          <p:cNvSpPr>
            <a:spLocks noGrp="1"/>
          </p:cNvSpPr>
          <p:nvPr>
            <p:ph sz="half" idx="10"/>
          </p:nvPr>
        </p:nvSpPr>
        <p:spPr>
          <a:xfrm>
            <a:off x="3456172"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268AA691-EB41-7D4D-BADC-F95749210451}"/>
              </a:ext>
            </a:extLst>
          </p:cNvPr>
          <p:cNvSpPr>
            <a:spLocks noGrp="1"/>
          </p:cNvSpPr>
          <p:nvPr>
            <p:ph sz="half" idx="11"/>
          </p:nvPr>
        </p:nvSpPr>
        <p:spPr>
          <a:xfrm>
            <a:off x="6311608"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11" name="Oval 10">
            <a:extLst>
              <a:ext uri="{FF2B5EF4-FFF2-40B4-BE49-F238E27FC236}">
                <a16:creationId xmlns:a16="http://schemas.microsoft.com/office/drawing/2014/main" id="{521B4306-86C8-CC44-A634-301052C0CEBC}"/>
              </a:ext>
            </a:extLst>
          </p:cNvPr>
          <p:cNvSpPr/>
          <p:nvPr userDrawn="1"/>
        </p:nvSpPr>
        <p:spPr>
          <a:xfrm>
            <a:off x="870679"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1DCB51-4848-B14A-8042-69A7E6632C23}"/>
              </a:ext>
            </a:extLst>
          </p:cNvPr>
          <p:cNvSpPr/>
          <p:nvPr userDrawn="1"/>
        </p:nvSpPr>
        <p:spPr>
          <a:xfrm>
            <a:off x="3791864"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2EE52B-B70E-3B40-9161-883A60203F20}"/>
              </a:ext>
            </a:extLst>
          </p:cNvPr>
          <p:cNvSpPr/>
          <p:nvPr userDrawn="1"/>
        </p:nvSpPr>
        <p:spPr>
          <a:xfrm>
            <a:off x="6603183"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480CAF26-A974-0E49-BC15-3B70874B4880}"/>
              </a:ext>
            </a:extLst>
          </p:cNvPr>
          <p:cNvSpPr>
            <a:spLocks noGrp="1"/>
          </p:cNvSpPr>
          <p:nvPr>
            <p:ph sz="half" idx="12"/>
          </p:nvPr>
        </p:nvSpPr>
        <p:spPr>
          <a:xfrm>
            <a:off x="9193899" y="4030490"/>
            <a:ext cx="2463114" cy="1844332"/>
          </a:xfrm>
        </p:spPr>
        <p:txBody>
          <a:bodyPr>
            <a:normAutofit/>
          </a:bodyPr>
          <a:lstStyle>
            <a:lvl1pPr marL="0" indent="0" algn="ctr">
              <a:buNone/>
              <a:defRPr sz="2000" b="1">
                <a:solidFill>
                  <a:schemeClr val="bg1"/>
                </a:solidFill>
              </a:defRPr>
            </a:lvl1pPr>
            <a:lvl2pPr marL="365760" indent="0">
              <a:buNone/>
              <a:defRPr/>
            </a:lvl2pPr>
            <a:lvl3pPr marL="822960" indent="0">
              <a:buNone/>
              <a:defRPr/>
            </a:lvl3pPr>
            <a:lvl4pPr marL="1280160" indent="0">
              <a:buNone/>
              <a:defRPr/>
            </a:lvl4pPr>
            <a:lvl5pPr marL="1737360" indent="0">
              <a:buNone/>
              <a:defRPr/>
            </a:lvl5pPr>
          </a:lstStyle>
          <a:p>
            <a:pPr lvl="0"/>
            <a:r>
              <a:rPr lang="en-US" dirty="0"/>
              <a:t>Click to edit Master text styles</a:t>
            </a:r>
          </a:p>
        </p:txBody>
      </p:sp>
      <p:sp>
        <p:nvSpPr>
          <p:cNvPr id="21" name="Oval 20">
            <a:extLst>
              <a:ext uri="{FF2B5EF4-FFF2-40B4-BE49-F238E27FC236}">
                <a16:creationId xmlns:a16="http://schemas.microsoft.com/office/drawing/2014/main" id="{ACFFD3D0-60BA-0E4D-8234-602E5269AFA5}"/>
              </a:ext>
            </a:extLst>
          </p:cNvPr>
          <p:cNvSpPr/>
          <p:nvPr userDrawn="1"/>
        </p:nvSpPr>
        <p:spPr>
          <a:xfrm>
            <a:off x="9529591" y="1964724"/>
            <a:ext cx="1791730" cy="1791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EF703C-3002-2445-B544-CD245D0AFE39}"/>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02D0C405-3AED-004F-A8B4-AA1D33CC9A62}" type="slidenum">
              <a:rPr lang="en-US" sz="900" smtClean="0">
                <a:solidFill>
                  <a:schemeClr val="bg1"/>
                </a:solidFill>
                <a:latin typeface="Helvetica" pitchFamily="2" charset="0"/>
              </a:rPr>
              <a:t>‹#›</a:t>
            </a:fld>
            <a:endParaRPr lang="en-US" sz="900" dirty="0">
              <a:solidFill>
                <a:schemeClr val="bg1"/>
              </a:solidFill>
              <a:latin typeface="Helvetica" pitchFamily="2" charset="0"/>
            </a:endParaRPr>
          </a:p>
        </p:txBody>
      </p:sp>
      <p:pic>
        <p:nvPicPr>
          <p:cNvPr id="14" name="Picture 13">
            <a:extLst>
              <a:ext uri="{FF2B5EF4-FFF2-40B4-BE49-F238E27FC236}">
                <a16:creationId xmlns:a16="http://schemas.microsoft.com/office/drawing/2014/main" id="{EEA6316E-B701-6A49-9546-11892704AD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Tree>
    <p:extLst>
      <p:ext uri="{BB962C8B-B14F-4D97-AF65-F5344CB8AC3E}">
        <p14:creationId xmlns:p14="http://schemas.microsoft.com/office/powerpoint/2010/main" val="1060317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C3538A-BC9E-2844-BD64-2D2AAF6BC653}"/>
              </a:ext>
            </a:extLst>
          </p:cNvPr>
          <p:cNvSpPr>
            <a:spLocks noGrp="1"/>
          </p:cNvSpPr>
          <p:nvPr>
            <p:ph sz="half" idx="2"/>
          </p:nvPr>
        </p:nvSpPr>
        <p:spPr>
          <a:xfrm>
            <a:off x="257432" y="2455756"/>
            <a:ext cx="5740143"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9F19774-63FB-A844-A010-DD903EE11E88}"/>
              </a:ext>
            </a:extLst>
          </p:cNvPr>
          <p:cNvSpPr>
            <a:spLocks noGrp="1"/>
          </p:cNvSpPr>
          <p:nvPr>
            <p:ph sz="quarter" idx="4"/>
          </p:nvPr>
        </p:nvSpPr>
        <p:spPr>
          <a:xfrm>
            <a:off x="6172200" y="2505075"/>
            <a:ext cx="5183188"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87E4448-B9C4-FE4C-A024-60839C0DC548}"/>
              </a:ext>
            </a:extLst>
          </p:cNvPr>
          <p:cNvSpPr>
            <a:spLocks noGrp="1"/>
          </p:cNvSpPr>
          <p:nvPr>
            <p:ph type="title"/>
          </p:nvPr>
        </p:nvSpPr>
        <p:spPr>
          <a:xfrm>
            <a:off x="257432" y="365125"/>
            <a:ext cx="11567984" cy="1325563"/>
          </a:xfrm>
        </p:spPr>
        <p:txBody>
          <a:bodyPr/>
          <a:lstStyle/>
          <a:p>
            <a:r>
              <a:rPr lang="en-US" dirty="0"/>
              <a:t>Click to edit Master title style</a:t>
            </a:r>
          </a:p>
        </p:txBody>
      </p:sp>
      <p:pic>
        <p:nvPicPr>
          <p:cNvPr id="8" name="Picture 7" descr="Text&#10;&#10;Description automatically generated">
            <a:extLst>
              <a:ext uri="{FF2B5EF4-FFF2-40B4-BE49-F238E27FC236}">
                <a16:creationId xmlns:a16="http://schemas.microsoft.com/office/drawing/2014/main" id="{CCCEDF0C-B0F4-D447-B885-4D2A270D7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413337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ntent no log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C3538A-BC9E-2844-BD64-2D2AAF6BC653}"/>
              </a:ext>
            </a:extLst>
          </p:cNvPr>
          <p:cNvSpPr>
            <a:spLocks noGrp="1"/>
          </p:cNvSpPr>
          <p:nvPr>
            <p:ph sz="half" idx="2"/>
          </p:nvPr>
        </p:nvSpPr>
        <p:spPr>
          <a:xfrm>
            <a:off x="257432" y="2455756"/>
            <a:ext cx="5740143"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9F19774-63FB-A844-A010-DD903EE11E88}"/>
              </a:ext>
            </a:extLst>
          </p:cNvPr>
          <p:cNvSpPr>
            <a:spLocks noGrp="1"/>
          </p:cNvSpPr>
          <p:nvPr>
            <p:ph sz="quarter" idx="4"/>
          </p:nvPr>
        </p:nvSpPr>
        <p:spPr>
          <a:xfrm>
            <a:off x="6172200" y="2505075"/>
            <a:ext cx="5183188" cy="301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87E4448-B9C4-FE4C-A024-60839C0DC548}"/>
              </a:ext>
            </a:extLst>
          </p:cNvPr>
          <p:cNvSpPr>
            <a:spLocks noGrp="1"/>
          </p:cNvSpPr>
          <p:nvPr>
            <p:ph type="title"/>
          </p:nvPr>
        </p:nvSpPr>
        <p:spPr>
          <a:xfrm>
            <a:off x="257432" y="365125"/>
            <a:ext cx="11567984" cy="1325563"/>
          </a:xfrm>
        </p:spPr>
        <p:txBody>
          <a:bodyPr/>
          <a:lstStyle/>
          <a:p>
            <a:r>
              <a:rPr lang="en-US" dirty="0"/>
              <a:t>Click to edit Master title style</a:t>
            </a:r>
          </a:p>
        </p:txBody>
      </p:sp>
    </p:spTree>
    <p:extLst>
      <p:ext uri="{BB962C8B-B14F-4D97-AF65-F5344CB8AC3E}">
        <p14:creationId xmlns:p14="http://schemas.microsoft.com/office/powerpoint/2010/main" val="726668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9965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1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D366F9-EB24-7645-8BC2-308CF659A1BD}"/>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67767B39-4806-2D45-A3D0-6169D7EACAA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1D0BDF-87E2-8D42-9AEE-72D2F6FEA93C}"/>
              </a:ext>
            </a:extLst>
          </p:cNvPr>
          <p:cNvSpPr>
            <a:spLocks noGrp="1"/>
          </p:cNvSpPr>
          <p:nvPr>
            <p:ph idx="1"/>
          </p:nvPr>
        </p:nvSpPr>
        <p:spPr>
          <a:xfrm>
            <a:off x="257432" y="1825625"/>
            <a:ext cx="11567984" cy="3824898"/>
          </a:xfrm>
        </p:spPr>
        <p:txBody>
          <a:bodyPr/>
          <a:lstStyle>
            <a:lvl1pPr>
              <a:buClr>
                <a:schemeClr val="accent4"/>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Oval 5">
            <a:extLst>
              <a:ext uri="{FF2B5EF4-FFF2-40B4-BE49-F238E27FC236}">
                <a16:creationId xmlns:a16="http://schemas.microsoft.com/office/drawing/2014/main" id="{AEB72016-2A17-2C46-8695-3D33D1A0F40A}"/>
              </a:ext>
            </a:extLst>
          </p:cNvPr>
          <p:cNvSpPr/>
          <p:nvPr userDrawn="1"/>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ontserrat" pitchFamily="2" charset="77"/>
            </a:endParaRPr>
          </a:p>
        </p:txBody>
      </p:sp>
      <p:pic>
        <p:nvPicPr>
          <p:cNvPr id="9" name="Picture 8">
            <a:extLst>
              <a:ext uri="{FF2B5EF4-FFF2-40B4-BE49-F238E27FC236}">
                <a16:creationId xmlns:a16="http://schemas.microsoft.com/office/drawing/2014/main" id="{1E5256FB-26B4-D44A-9751-7ADAEB8EC6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
        <p:nvSpPr>
          <p:cNvPr id="7" name="TextBox 6">
            <a:extLst>
              <a:ext uri="{FF2B5EF4-FFF2-40B4-BE49-F238E27FC236}">
                <a16:creationId xmlns:a16="http://schemas.microsoft.com/office/drawing/2014/main" id="{39448FE7-014F-8041-BAAA-EE6ED04AD010}"/>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14219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76644-8FB2-E242-B969-103CF05F95E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6816"/>
            <a:ext cx="9144000" cy="3049490"/>
          </a:xfrm>
        </p:spPr>
        <p:txBody>
          <a:bodyPr anchor="t" anchorCtr="0"/>
          <a:lstStyle>
            <a:lvl1pPr algn="l">
              <a:defRPr sz="6000" b="1">
                <a:solidFill>
                  <a:schemeClr val="bg1"/>
                </a:solidFill>
                <a:latin typeface="Montserrat" pitchFamily="2" charset="77"/>
              </a:defRPr>
            </a:lvl1pPr>
          </a:lstStyle>
          <a:p>
            <a:r>
              <a:rPr lang="en-US" dirty="0"/>
              <a:t>CLICK TO EDIT MASTER TITLE STYLE</a:t>
            </a:r>
          </a:p>
        </p:txBody>
      </p:sp>
      <p:pic>
        <p:nvPicPr>
          <p:cNvPr id="6" name="Picture 5">
            <a:extLst>
              <a:ext uri="{FF2B5EF4-FFF2-40B4-BE49-F238E27FC236}">
                <a16:creationId xmlns:a16="http://schemas.microsoft.com/office/drawing/2014/main" id="{7EA114AB-7FAD-6C46-A336-EA70DB1D46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346" y="5037386"/>
            <a:ext cx="2690649" cy="2690649"/>
          </a:xfrm>
          <a:prstGeom prst="rect">
            <a:avLst/>
          </a:prstGeom>
        </p:spPr>
      </p:pic>
    </p:spTree>
    <p:extLst>
      <p:ext uri="{BB962C8B-B14F-4D97-AF65-F5344CB8AC3E}">
        <p14:creationId xmlns:p14="http://schemas.microsoft.com/office/powerpoint/2010/main" val="97667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30026B-8E00-ED4C-BA7F-E12172306D8F}"/>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1132702" y="568411"/>
            <a:ext cx="11178656" cy="6287994"/>
          </a:xfrm>
          <a:prstGeom prst="rect">
            <a:avLst/>
          </a:prstGeom>
        </p:spPr>
      </p:pic>
      <p:sp>
        <p:nvSpPr>
          <p:cNvPr id="2" name="Title 1">
            <a:extLst>
              <a:ext uri="{FF2B5EF4-FFF2-40B4-BE49-F238E27FC236}">
                <a16:creationId xmlns:a16="http://schemas.microsoft.com/office/drawing/2014/main" id="{90F6EA84-CE54-9D42-9441-CD47E52D06B7}"/>
              </a:ext>
            </a:extLst>
          </p:cNvPr>
          <p:cNvSpPr>
            <a:spLocks noGrp="1"/>
          </p:cNvSpPr>
          <p:nvPr>
            <p:ph type="ctrTitle" hasCustomPrompt="1"/>
          </p:nvPr>
        </p:nvSpPr>
        <p:spPr>
          <a:xfrm>
            <a:off x="375845" y="568411"/>
            <a:ext cx="9144000" cy="3234842"/>
          </a:xfrm>
        </p:spPr>
        <p:txBody>
          <a:bodyPr anchor="t" anchorCtr="0"/>
          <a:lstStyle>
            <a:lvl1pPr algn="l">
              <a:defRPr sz="6000" b="1">
                <a:solidFill>
                  <a:schemeClr val="tx2"/>
                </a:solidFill>
                <a:latin typeface="Montserrat" pitchFamily="2" charset="77"/>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E1F051BC-7D12-D04E-A153-C07E07504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275556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0" ty="0" sx="100000" sy="100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6C9DD21C-3E06-624C-85C3-4D874E249A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143405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sp>
        <p:nvSpPr>
          <p:cNvPr id="13" name="Rounded Rectangle 12">
            <a:extLst>
              <a:ext uri="{FF2B5EF4-FFF2-40B4-BE49-F238E27FC236}">
                <a16:creationId xmlns:a16="http://schemas.microsoft.com/office/drawing/2014/main" id="{EE1C44F7-86BB-B649-A02F-3B07D66ECCBB}"/>
              </a:ext>
            </a:extLst>
          </p:cNvPr>
          <p:cNvSpPr/>
          <p:nvPr userDrawn="1"/>
        </p:nvSpPr>
        <p:spPr>
          <a:xfrm rot="2700000">
            <a:off x="1872909" y="2175029"/>
            <a:ext cx="3031048" cy="3031048"/>
          </a:xfrm>
          <a:prstGeom prst="roundRect">
            <a:avLst/>
          </a:prstGeom>
          <a:blipFill dpi="0" rotWithShape="0">
            <a:blip r:embed="rId2" cstate="screen">
              <a:extLst>
                <a:ext uri="{28A0092B-C50C-407E-A947-70E740481C1C}">
                  <a14:useLocalDpi xmlns:a14="http://schemas.microsoft.com/office/drawing/2010/main"/>
                </a:ext>
              </a:extLst>
            </a:blip>
            <a:srcRect/>
            <a:tile tx="-1104900" ty="-76200" sx="100000" sy="100000" flip="none" algn="tl"/>
          </a:blipFill>
          <a:ln>
            <a:noFill/>
          </a:ln>
          <a:effectLst>
            <a:outerShdw blurRad="508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44776548-F654-9241-850B-FA66C14F47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12460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16943B-5FC3-454C-B2C3-0E00AAB56F31}"/>
              </a:ext>
            </a:extLst>
          </p:cNvPr>
          <p:cNvSpPr>
            <a:spLocks noGrp="1"/>
          </p:cNvSpPr>
          <p:nvPr>
            <p:ph type="body" idx="1"/>
          </p:nvPr>
        </p:nvSpPr>
        <p:spPr>
          <a:xfrm>
            <a:off x="7488194" y="1742304"/>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
            <a:extLst>
              <a:ext uri="{FF2B5EF4-FFF2-40B4-BE49-F238E27FC236}">
                <a16:creationId xmlns:a16="http://schemas.microsoft.com/office/drawing/2014/main" id="{A57C3423-3FE9-8F42-839B-BCAC337EAAFF}"/>
              </a:ext>
            </a:extLst>
          </p:cNvPr>
          <p:cNvSpPr>
            <a:spLocks noGrp="1"/>
          </p:cNvSpPr>
          <p:nvPr>
            <p:ph type="body" idx="10"/>
          </p:nvPr>
        </p:nvSpPr>
        <p:spPr>
          <a:xfrm>
            <a:off x="7488194" y="2780272"/>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DAEB9A3F-9E9B-5748-BA6E-291C66203510}"/>
              </a:ext>
            </a:extLst>
          </p:cNvPr>
          <p:cNvSpPr>
            <a:spLocks noGrp="1"/>
          </p:cNvSpPr>
          <p:nvPr>
            <p:ph type="body" idx="11"/>
          </p:nvPr>
        </p:nvSpPr>
        <p:spPr>
          <a:xfrm>
            <a:off x="7488194" y="3842953"/>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51187F6-F045-2246-AFD5-66F6FD779171}"/>
              </a:ext>
            </a:extLst>
          </p:cNvPr>
          <p:cNvSpPr>
            <a:spLocks noGrp="1"/>
          </p:cNvSpPr>
          <p:nvPr>
            <p:ph type="body" idx="12"/>
          </p:nvPr>
        </p:nvSpPr>
        <p:spPr>
          <a:xfrm>
            <a:off x="7488194" y="4880921"/>
            <a:ext cx="3859255" cy="852616"/>
          </a:xfrm>
        </p:spPr>
        <p:txBody>
          <a:bodyPr anchor="ctr"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5EDA8EA3-31C8-3946-8FFC-9567328EA448}"/>
              </a:ext>
            </a:extLst>
          </p:cNvPr>
          <p:cNvSpPr/>
          <p:nvPr userDrawn="1"/>
        </p:nvSpPr>
        <p:spPr>
          <a:xfrm rot="5400000">
            <a:off x="-1" y="0"/>
            <a:ext cx="6096000" cy="6096000"/>
          </a:xfrm>
          <a:prstGeom prst="rtTriangle">
            <a:avLst/>
          </a:prstGeom>
          <a:gradFill flip="none" rotWithShape="1">
            <a:gsLst>
              <a:gs pos="21000">
                <a:schemeClr val="tx2"/>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9F39DD3-1823-8841-83E3-4132E0452CFC}"/>
              </a:ext>
            </a:extLst>
          </p:cNvPr>
          <p:cNvSpPr>
            <a:spLocks noGrp="1"/>
          </p:cNvSpPr>
          <p:nvPr>
            <p:ph type="title"/>
          </p:nvPr>
        </p:nvSpPr>
        <p:spPr>
          <a:xfrm>
            <a:off x="257432" y="365125"/>
            <a:ext cx="4709984" cy="1325563"/>
          </a:xfrm>
        </p:spPr>
        <p:txBody>
          <a:bodyPr/>
          <a:lstStyle>
            <a:lvl1pPr>
              <a:defRPr>
                <a:solidFill>
                  <a:schemeClr val="bg1"/>
                </a:solidFill>
              </a:defRPr>
            </a:lvl1pPr>
          </a:lstStyle>
          <a:p>
            <a:r>
              <a:rPr lang="en-US"/>
              <a:t>Click to edit Master title style</a:t>
            </a:r>
          </a:p>
        </p:txBody>
      </p:sp>
      <p:pic>
        <p:nvPicPr>
          <p:cNvPr id="15" name="Picture 14" descr="Text&#10;&#10;Description automatically generated">
            <a:extLst>
              <a:ext uri="{FF2B5EF4-FFF2-40B4-BE49-F238E27FC236}">
                <a16:creationId xmlns:a16="http://schemas.microsoft.com/office/drawing/2014/main" id="{CC41582D-CB2B-5046-95CE-D72F5521F0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254" y="5693273"/>
            <a:ext cx="2452266" cy="1379399"/>
          </a:xfrm>
          <a:prstGeom prst="rect">
            <a:avLst/>
          </a:prstGeom>
        </p:spPr>
      </p:pic>
    </p:spTree>
    <p:extLst>
      <p:ext uri="{BB962C8B-B14F-4D97-AF65-F5344CB8AC3E}">
        <p14:creationId xmlns:p14="http://schemas.microsoft.com/office/powerpoint/2010/main" val="362263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4733A-8E6B-9147-AF76-0360173261E6}"/>
              </a:ext>
            </a:extLst>
          </p:cNvPr>
          <p:cNvSpPr>
            <a:spLocks noGrp="1"/>
          </p:cNvSpPr>
          <p:nvPr>
            <p:ph type="title"/>
          </p:nvPr>
        </p:nvSpPr>
        <p:spPr>
          <a:xfrm>
            <a:off x="257432" y="365125"/>
            <a:ext cx="1156798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631227-6EE3-904D-B6F1-43DDD0946AC5}"/>
              </a:ext>
            </a:extLst>
          </p:cNvPr>
          <p:cNvSpPr>
            <a:spLocks noGrp="1"/>
          </p:cNvSpPr>
          <p:nvPr>
            <p:ph type="body" idx="1"/>
          </p:nvPr>
        </p:nvSpPr>
        <p:spPr>
          <a:xfrm>
            <a:off x="257432" y="1825625"/>
            <a:ext cx="1156798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82E086F0-16C5-C34F-B9FB-B5739949C228}"/>
              </a:ext>
            </a:extLst>
          </p:cNvPr>
          <p:cNvSpPr/>
          <p:nvPr userDrawn="1"/>
        </p:nvSpPr>
        <p:spPr>
          <a:xfrm>
            <a:off x="11392930" y="6227805"/>
            <a:ext cx="432486" cy="432486"/>
          </a:xfrm>
          <a:prstGeom prst="ellipse">
            <a:avLst/>
          </a:prstGeom>
          <a:gradFill>
            <a:gsLst>
              <a:gs pos="0">
                <a:schemeClr val="tx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ontserrat" pitchFamily="2" charset="77"/>
            </a:endParaRPr>
          </a:p>
        </p:txBody>
      </p:sp>
      <p:sp>
        <p:nvSpPr>
          <p:cNvPr id="5" name="TextBox 4">
            <a:extLst>
              <a:ext uri="{FF2B5EF4-FFF2-40B4-BE49-F238E27FC236}">
                <a16:creationId xmlns:a16="http://schemas.microsoft.com/office/drawing/2014/main" id="{F8DD3118-A33E-8F46-9634-CAA177B0A4A2}"/>
              </a:ext>
            </a:extLst>
          </p:cNvPr>
          <p:cNvSpPr txBox="1"/>
          <p:nvPr userDrawn="1"/>
        </p:nvSpPr>
        <p:spPr>
          <a:xfrm>
            <a:off x="11292650" y="6321648"/>
            <a:ext cx="6330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D0C405-3AED-004F-A8B4-AA1D33CC9A62}" type="slidenum">
              <a:rPr lang="en-US" sz="1000" smtClean="0">
                <a:solidFill>
                  <a:schemeClr val="bg1"/>
                </a:solidFill>
                <a:latin typeface="Helvetica"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US" sz="1000" dirty="0">
              <a:solidFill>
                <a:schemeClr val="bg1"/>
              </a:solidFill>
              <a:latin typeface="Helvetica" pitchFamily="2" charset="0"/>
            </a:endParaRPr>
          </a:p>
          <a:p>
            <a:pPr algn="ctr"/>
            <a:endParaRPr lang="en-US" sz="1000" dirty="0"/>
          </a:p>
        </p:txBody>
      </p:sp>
    </p:spTree>
    <p:extLst>
      <p:ext uri="{BB962C8B-B14F-4D97-AF65-F5344CB8AC3E}">
        <p14:creationId xmlns:p14="http://schemas.microsoft.com/office/powerpoint/2010/main" val="158981020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80" r:id="rId4"/>
    <p:sldLayoutId id="2147483675" r:id="rId5"/>
    <p:sldLayoutId id="2147483676" r:id="rId6"/>
    <p:sldLayoutId id="2147483663" r:id="rId7"/>
    <p:sldLayoutId id="2147483677" r:id="rId8"/>
    <p:sldLayoutId id="2147483678" r:id="rId9"/>
    <p:sldLayoutId id="2147483682" r:id="rId10"/>
    <p:sldLayoutId id="2147483683" r:id="rId11"/>
    <p:sldLayoutId id="2147483679" r:id="rId12"/>
    <p:sldLayoutId id="2147483681" r:id="rId13"/>
    <p:sldLayoutId id="2147483684" r:id="rId14"/>
    <p:sldLayoutId id="2147483664" r:id="rId15"/>
    <p:sldLayoutId id="2147483674" r:id="rId16"/>
    <p:sldLayoutId id="2147483665" r:id="rId17"/>
    <p:sldLayoutId id="2147483709" r:id="rId18"/>
    <p:sldLayoutId id="2147483710" r:id="rId19"/>
    <p:sldLayoutId id="2147483711" r:id="rId20"/>
    <p:sldLayoutId id="2147483730" r:id="rId21"/>
  </p:sldLayoutIdLst>
  <p:hf hdr="0" ftr="0" dt="0"/>
  <p:txStyles>
    <p:titleStyle>
      <a:lvl1pPr algn="l" defTabSz="914400" rtl="0" eaLnBrk="1" latinLnBrk="0" hangingPunct="1">
        <a:lnSpc>
          <a:spcPct val="90000"/>
        </a:lnSpc>
        <a:spcBef>
          <a:spcPct val="0"/>
        </a:spcBef>
        <a:buNone/>
        <a:defRPr sz="3600" b="1" kern="1200">
          <a:solidFill>
            <a:schemeClr val="tx2"/>
          </a:solidFill>
          <a:latin typeface="Montserrat" pitchFamily="2" charset="77"/>
          <a:ea typeface="+mj-ea"/>
          <a:cs typeface="+mj-cs"/>
        </a:defRPr>
      </a:lvl1pPr>
    </p:titleStyle>
    <p:bodyStyle>
      <a:lvl1pPr marL="228600" indent="-320040" algn="l" defTabSz="914400" rtl="0" eaLnBrk="1" latinLnBrk="0" hangingPunct="1">
        <a:lnSpc>
          <a:spcPct val="90000"/>
        </a:lnSpc>
        <a:spcBef>
          <a:spcPts val="1000"/>
        </a:spcBef>
        <a:buClr>
          <a:schemeClr val="accent6"/>
        </a:buClr>
        <a:buSzPct val="70000"/>
        <a:buFont typeface="System Font Regular"/>
        <a:buChar char="→"/>
        <a:defRPr sz="2800" kern="1200">
          <a:solidFill>
            <a:schemeClr val="tx1"/>
          </a:solidFill>
          <a:latin typeface="Montserrat" pitchFamily="2" charset="77"/>
          <a:ea typeface="+mn-ea"/>
          <a:cs typeface="+mn-cs"/>
        </a:defRPr>
      </a:lvl1pPr>
      <a:lvl2pPr marL="685800" indent="-32004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ontserrat" pitchFamily="2" charset="77"/>
          <a:ea typeface="+mn-ea"/>
          <a:cs typeface="+mn-cs"/>
        </a:defRPr>
      </a:lvl2pPr>
      <a:lvl3pPr marL="1143000" indent="-320040" algn="l" defTabSz="914400" rtl="0" eaLnBrk="1" latinLnBrk="0" hangingPunct="1">
        <a:lnSpc>
          <a:spcPct val="90000"/>
        </a:lnSpc>
        <a:spcBef>
          <a:spcPts val="500"/>
        </a:spcBef>
        <a:buClr>
          <a:schemeClr val="tx2"/>
        </a:buClr>
        <a:buFont typeface="Courier New" panose="02070309020205020404" pitchFamily="49" charset="0"/>
        <a:buChar char="o"/>
        <a:defRPr sz="2000" kern="1200">
          <a:solidFill>
            <a:schemeClr val="tx1"/>
          </a:solidFill>
          <a:latin typeface="Montserrat" pitchFamily="2" charset="77"/>
          <a:ea typeface="+mn-ea"/>
          <a:cs typeface="+mn-cs"/>
        </a:defRPr>
      </a:lvl3pPr>
      <a:lvl4pPr marL="16002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4pPr>
      <a:lvl5pPr marL="20574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4733A-8E6B-9147-AF76-0360173261E6}"/>
              </a:ext>
            </a:extLst>
          </p:cNvPr>
          <p:cNvSpPr>
            <a:spLocks noGrp="1"/>
          </p:cNvSpPr>
          <p:nvPr>
            <p:ph type="title"/>
          </p:nvPr>
        </p:nvSpPr>
        <p:spPr>
          <a:xfrm>
            <a:off x="257432" y="365125"/>
            <a:ext cx="1156798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631227-6EE3-904D-B6F1-43DDD0946AC5}"/>
              </a:ext>
            </a:extLst>
          </p:cNvPr>
          <p:cNvSpPr>
            <a:spLocks noGrp="1"/>
          </p:cNvSpPr>
          <p:nvPr>
            <p:ph type="body" idx="1"/>
          </p:nvPr>
        </p:nvSpPr>
        <p:spPr>
          <a:xfrm>
            <a:off x="257432" y="1825625"/>
            <a:ext cx="1156798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82E086F0-16C5-C34F-B9FB-B5739949C228}"/>
              </a:ext>
            </a:extLst>
          </p:cNvPr>
          <p:cNvSpPr/>
          <p:nvPr userDrawn="1"/>
        </p:nvSpPr>
        <p:spPr>
          <a:xfrm>
            <a:off x="11297265" y="6227805"/>
            <a:ext cx="528151" cy="507292"/>
          </a:xfrm>
          <a:prstGeom prst="ellipse">
            <a:avLst/>
          </a:prstGeom>
          <a:gradFill>
            <a:gsLst>
              <a:gs pos="0">
                <a:schemeClr val="tx2"/>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02D0C405-3AED-004F-A8B4-AA1D33CC9A62}" type="slidenum">
              <a:rPr lang="en-US" sz="900" smtClean="0">
                <a:solidFill>
                  <a:schemeClr val="bg1"/>
                </a:solidFill>
                <a:latin typeface="Helvetica" pitchFamily="2" charset="0"/>
              </a:rPr>
              <a:t>‹#›</a:t>
            </a:fld>
            <a:endParaRPr lang="en-US" sz="900" dirty="0">
              <a:solidFill>
                <a:schemeClr val="bg1"/>
              </a:solidFill>
              <a:latin typeface="Helvetica" pitchFamily="2" charset="0"/>
            </a:endParaRPr>
          </a:p>
        </p:txBody>
      </p:sp>
    </p:spTree>
    <p:extLst>
      <p:ext uri="{BB962C8B-B14F-4D97-AF65-F5344CB8AC3E}">
        <p14:creationId xmlns:p14="http://schemas.microsoft.com/office/powerpoint/2010/main" val="17052747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hdr="0" ftr="0" dt="0"/>
  <p:txStyles>
    <p:titleStyle>
      <a:lvl1pPr algn="l" defTabSz="914400" rtl="0" eaLnBrk="1" latinLnBrk="0" hangingPunct="1">
        <a:lnSpc>
          <a:spcPct val="90000"/>
        </a:lnSpc>
        <a:spcBef>
          <a:spcPct val="0"/>
        </a:spcBef>
        <a:buNone/>
        <a:defRPr sz="3600" b="1" kern="1200">
          <a:solidFill>
            <a:schemeClr val="tx2"/>
          </a:solidFill>
          <a:latin typeface="Calibri" panose="020F0502020204030204" pitchFamily="34" charset="0"/>
          <a:ea typeface="+mj-ea"/>
          <a:cs typeface="Calibri" panose="020F0502020204030204" pitchFamily="34" charset="0"/>
        </a:defRPr>
      </a:lvl1pPr>
    </p:titleStyle>
    <p:bodyStyle>
      <a:lvl1pPr marL="228600" indent="-320040" algn="l" defTabSz="914400" rtl="0" eaLnBrk="1" latinLnBrk="0" hangingPunct="1">
        <a:lnSpc>
          <a:spcPct val="90000"/>
        </a:lnSpc>
        <a:spcBef>
          <a:spcPts val="1000"/>
        </a:spcBef>
        <a:buClr>
          <a:schemeClr val="accent6"/>
        </a:buClr>
        <a:buSzPct val="70000"/>
        <a:buFont typeface="System Font Regular"/>
        <a:buChar char="→"/>
        <a:defRPr sz="2800" kern="1200">
          <a:solidFill>
            <a:schemeClr val="tx1"/>
          </a:solidFill>
          <a:latin typeface="+mn-lt"/>
          <a:ea typeface="+mn-ea"/>
          <a:cs typeface="+mn-cs"/>
        </a:defRPr>
      </a:lvl1pPr>
      <a:lvl2pPr marL="685800" indent="-32004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320040" algn="l" defTabSz="914400" rtl="0" eaLnBrk="1" latinLnBrk="0" hangingPunct="1">
        <a:lnSpc>
          <a:spcPct val="9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16002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v8xgecy_iv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vPMVIe629bk"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hyperlink" Target="https://transitionta.org/pisa-self-assessment/"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transitionta.org/skills-and-practices/#EBP"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hyperlink" Target="https://www.drkit.org/" TargetMode="External"/><Relationship Id="rId3" Type="http://schemas.openxmlformats.org/officeDocument/2006/relationships/hyperlink" Target="https://www.thecareerindex.com/" TargetMode="External"/><Relationship Id="rId7" Type="http://schemas.openxmlformats.org/officeDocument/2006/relationships/hyperlink" Target="https://www.drkit.org/career-video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youtube.com/roadtripnation?hsCtaTracking=237a208f-62e4-454c-9e50-14d974cb03c7|e4f00b33-64b2-4cd3-b835-9163943ea6c1" TargetMode="External"/><Relationship Id="rId5" Type="http://schemas.openxmlformats.org/officeDocument/2006/relationships/hyperlink" Target="https://www.mynextmove.org/" TargetMode="External"/><Relationship Id="rId4" Type="http://schemas.openxmlformats.org/officeDocument/2006/relationships/hyperlink" Target="https://www.careeronestop.org/ExploreCareers/explore-careers.aspx" TargetMode="External"/><Relationship Id="rId9" Type="http://schemas.openxmlformats.org/officeDocument/2006/relationships/hyperlink" Target="https://www.vacareerview.org/912/explore-careers/explore-careers-91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xplore-work.com/" TargetMode="External"/><Relationship Id="rId7" Type="http://schemas.openxmlformats.org/officeDocument/2006/relationships/hyperlink" Target="https://youth.gov/youth-topics/youth-employment"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myfuture.com/career/looking/internships" TargetMode="External"/><Relationship Id="rId5" Type="http://schemas.openxmlformats.org/officeDocument/2006/relationships/hyperlink" Target="https://www.nebraskacareerclusters.com/" TargetMode="External"/><Relationship Id="rId4" Type="http://schemas.openxmlformats.org/officeDocument/2006/relationships/hyperlink" Target="https://transitionta.org/school-based-enterpris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xplore-work.com/topics/education/" TargetMode="External"/><Relationship Id="rId7" Type="http://schemas.openxmlformats.org/officeDocument/2006/relationships/hyperlink" Target="https://thinkcollege.net/resource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myfuture.com/college" TargetMode="External"/><Relationship Id="rId5" Type="http://schemas.openxmlformats.org/officeDocument/2006/relationships/hyperlink" Target="https://www.careeronestop.org/FindTraining/find-training.aspx" TargetMode="External"/><Relationship Id="rId4" Type="http://schemas.openxmlformats.org/officeDocument/2006/relationships/hyperlink" Target="https://transitionta.org/postsecondary-education-training-prep/"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xplore-work.c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www.realityworks.com/" TargetMode="External"/><Relationship Id="rId5" Type="http://schemas.openxmlformats.org/officeDocument/2006/relationships/hyperlink" Target="https://www.dol.gov/agencies/odep/program-areas/individuals/youth/transition/soft-skills" TargetMode="External"/><Relationship Id="rId4" Type="http://schemas.openxmlformats.org/officeDocument/2006/relationships/hyperlink" Target="https://www.myfuture.com/career"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xplore-work.com/" TargetMode="External"/><Relationship Id="rId7" Type="http://schemas.openxmlformats.org/officeDocument/2006/relationships/hyperlink" Target="https://instrc.indiana.edu/resource-collections/self-resources.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project10.info/StudentEngagement.php" TargetMode="External"/><Relationship Id="rId5" Type="http://schemas.openxmlformats.org/officeDocument/2006/relationships/hyperlink" Target="http://www.ncwd-youth.info/wp-content/uploads/2016/10/411_Disability_Disclosure_complete.pdf" TargetMode="External"/><Relationship Id="rId4" Type="http://schemas.openxmlformats.org/officeDocument/2006/relationships/hyperlink" Target="http://www.ou.edu/education/centers-and-partnerships/zarrow"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transitionta.org/lesson-starters/circles/" TargetMode="External"/><Relationship Id="rId2" Type="http://schemas.openxmlformats.org/officeDocument/2006/relationships/hyperlink" Target="https://www.youtube.com/watch?v=vPMVIe629bk" TargetMode="External"/><Relationship Id="rId1" Type="http://schemas.openxmlformats.org/officeDocument/2006/relationships/slideLayout" Target="../slideLayouts/slideLayout18.xml"/><Relationship Id="rId4" Type="http://schemas.openxmlformats.org/officeDocument/2006/relationships/hyperlink" Target="https://projectsearch.us/start-a-project-searc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hyperlink" Target="http://akosmopolite.com/2013/09/15/learning-a-new-language-dont-let-ignorance-discourage-yo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transitionta.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transitioncoalition.org/online-module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5B62-9504-A04D-A520-AD483F2BFC35}"/>
              </a:ext>
            </a:extLst>
          </p:cNvPr>
          <p:cNvSpPr>
            <a:spLocks noGrp="1"/>
          </p:cNvSpPr>
          <p:nvPr>
            <p:ph type="ctrTitle"/>
          </p:nvPr>
        </p:nvSpPr>
        <p:spPr/>
        <p:txBody>
          <a:bodyPr>
            <a:normAutofit/>
          </a:bodyPr>
          <a:lstStyle/>
          <a:p>
            <a:pPr>
              <a:spcBef>
                <a:spcPts val="0"/>
              </a:spcBef>
            </a:pPr>
            <a:r>
              <a:rPr lang="en-US" sz="5400" dirty="0">
                <a:effectLst/>
                <a:latin typeface="Arial" panose="020B0604020202020204" pitchFamily="34" charset="0"/>
                <a:ea typeface="Calibri" panose="020F0502020204030204" pitchFamily="34" charset="0"/>
                <a:cs typeface="Times New Roman" panose="02020603050405020304" pitchFamily="18" charset="0"/>
              </a:rPr>
              <a:t>Practical Strategies &amp; Activities to Improve Transition Outcomes for Students with Disabilities</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FD76E95-8435-2C49-91F2-C260BA5AF16B}"/>
              </a:ext>
            </a:extLst>
          </p:cNvPr>
          <p:cNvSpPr>
            <a:spLocks noGrp="1"/>
          </p:cNvSpPr>
          <p:nvPr>
            <p:ph type="subTitle" idx="1"/>
          </p:nvPr>
        </p:nvSpPr>
        <p:spPr/>
        <p:txBody>
          <a:bodyPr/>
          <a:lstStyle/>
          <a:p>
            <a:r>
              <a:rPr lang="en-US" dirty="0"/>
              <a:t>July 11, 2023</a:t>
            </a:r>
          </a:p>
        </p:txBody>
      </p:sp>
      <p:sp>
        <p:nvSpPr>
          <p:cNvPr id="5" name="TextBox 4">
            <a:extLst>
              <a:ext uri="{FF2B5EF4-FFF2-40B4-BE49-F238E27FC236}">
                <a16:creationId xmlns:a16="http://schemas.microsoft.com/office/drawing/2014/main" id="{0ED29591-6981-4048-986A-A0B7C0D4D1B4}"/>
              </a:ext>
            </a:extLst>
          </p:cNvPr>
          <p:cNvSpPr txBox="1"/>
          <p:nvPr/>
        </p:nvSpPr>
        <p:spPr>
          <a:xfrm>
            <a:off x="6278880" y="5699641"/>
            <a:ext cx="5212080" cy="369332"/>
          </a:xfrm>
          <a:prstGeom prst="rect">
            <a:avLst/>
          </a:prstGeom>
          <a:noFill/>
        </p:spPr>
        <p:txBody>
          <a:bodyPr wrap="square">
            <a:spAutoFit/>
          </a:bodyPr>
          <a:lstStyle/>
          <a:p>
            <a:r>
              <a:rPr lang="en-US" dirty="0">
                <a:hlinkClick r:id="rId3"/>
              </a:rPr>
              <a:t>https://www.youtube.com/watch?v=v8xgecy_ivw</a:t>
            </a:r>
            <a:r>
              <a:rPr lang="en-US" dirty="0"/>
              <a:t> </a:t>
            </a:r>
          </a:p>
        </p:txBody>
      </p:sp>
    </p:spTree>
    <p:extLst>
      <p:ext uri="{BB962C8B-B14F-4D97-AF65-F5344CB8AC3E}">
        <p14:creationId xmlns:p14="http://schemas.microsoft.com/office/powerpoint/2010/main" val="1287528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A4ED20-414B-459E-5510-CAA7FC58A3B4}"/>
              </a:ext>
            </a:extLst>
          </p:cNvPr>
          <p:cNvPicPr>
            <a:picLocks noGrp="1" noChangeAspect="1"/>
          </p:cNvPicPr>
          <p:nvPr>
            <p:ph idx="1"/>
          </p:nvPr>
        </p:nvPicPr>
        <p:blipFill>
          <a:blip r:embed="rId2"/>
          <a:stretch>
            <a:fillRect/>
          </a:stretch>
        </p:blipFill>
        <p:spPr>
          <a:xfrm>
            <a:off x="2133278" y="834650"/>
            <a:ext cx="7925443" cy="4438248"/>
          </a:xfrm>
          <a:prstGeom prst="rect">
            <a:avLst/>
          </a:prstGeom>
        </p:spPr>
      </p:pic>
    </p:spTree>
    <p:extLst>
      <p:ext uri="{BB962C8B-B14F-4D97-AF65-F5344CB8AC3E}">
        <p14:creationId xmlns:p14="http://schemas.microsoft.com/office/powerpoint/2010/main" val="405255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A57A-4C93-4B46-B7CD-00CA7EE56FF1}"/>
              </a:ext>
            </a:extLst>
          </p:cNvPr>
          <p:cNvSpPr>
            <a:spLocks noGrp="1"/>
          </p:cNvSpPr>
          <p:nvPr>
            <p:ph type="title"/>
          </p:nvPr>
        </p:nvSpPr>
        <p:spPr/>
        <p:txBody>
          <a:bodyPr/>
          <a:lstStyle/>
          <a:p>
            <a:r>
              <a:rPr lang="en-US" dirty="0"/>
              <a:t>This Session’s Additional Take-Aways</a:t>
            </a:r>
          </a:p>
        </p:txBody>
      </p:sp>
      <p:sp>
        <p:nvSpPr>
          <p:cNvPr id="3" name="Content Placeholder 2">
            <a:extLst>
              <a:ext uri="{FF2B5EF4-FFF2-40B4-BE49-F238E27FC236}">
                <a16:creationId xmlns:a16="http://schemas.microsoft.com/office/drawing/2014/main" id="{08C75C33-A739-E249-A2C6-441180E3D511}"/>
              </a:ext>
            </a:extLst>
          </p:cNvPr>
          <p:cNvSpPr>
            <a:spLocks noGrp="1"/>
          </p:cNvSpPr>
          <p:nvPr>
            <p:ph idx="1"/>
          </p:nvPr>
        </p:nvSpPr>
        <p:spPr/>
        <p:txBody>
          <a:bodyPr>
            <a:normAutofit/>
          </a:bodyPr>
          <a:lstStyle/>
          <a:p>
            <a:pPr>
              <a:spcAft>
                <a:spcPts val="600"/>
              </a:spcAft>
            </a:pPr>
            <a:r>
              <a:rPr lang="en-US" dirty="0"/>
              <a:t>Gain awareness of validated and new predictors of post-school success</a:t>
            </a:r>
          </a:p>
          <a:p>
            <a:pPr lvl="0">
              <a:spcAft>
                <a:spcPts val="600"/>
              </a:spcAft>
            </a:pPr>
            <a:r>
              <a:rPr lang="en-US" dirty="0"/>
              <a:t>Gain awareness of validated and new secondary Evidence Based Practices (EBPs) for secondary transition</a:t>
            </a:r>
          </a:p>
          <a:p>
            <a:pPr lvl="0">
              <a:spcAft>
                <a:spcPts val="600"/>
              </a:spcAft>
            </a:pPr>
            <a:r>
              <a:rPr lang="en-US" dirty="0"/>
              <a:t>Gain increased knowledge of resources to support  implementation of secondary transition Evidence Based Practices in working with yours students with disabilities.</a:t>
            </a:r>
          </a:p>
        </p:txBody>
      </p:sp>
    </p:spTree>
    <p:extLst>
      <p:ext uri="{BB962C8B-B14F-4D97-AF65-F5344CB8AC3E}">
        <p14:creationId xmlns:p14="http://schemas.microsoft.com/office/powerpoint/2010/main" val="166740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ACD2069-350C-1C48-2D0F-36EFF110AD09}"/>
              </a:ext>
            </a:extLst>
          </p:cNvPr>
          <p:cNvGraphicFramePr/>
          <p:nvPr/>
        </p:nvGraphicFramePr>
        <p:xfrm>
          <a:off x="2210812" y="1128158"/>
          <a:ext cx="5820534"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2">
            <a:extLst>
              <a:ext uri="{FF2B5EF4-FFF2-40B4-BE49-F238E27FC236}">
                <a16:creationId xmlns:a16="http://schemas.microsoft.com/office/drawing/2014/main" id="{DA1009D9-2C3E-6DFB-8B19-5C03326DFC40}"/>
              </a:ext>
            </a:extLst>
          </p:cNvPr>
          <p:cNvSpPr txBox="1">
            <a:spLocks/>
          </p:cNvSpPr>
          <p:nvPr/>
        </p:nvSpPr>
        <p:spPr>
          <a:xfrm>
            <a:off x="1557071" y="26130"/>
            <a:ext cx="8761228" cy="990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2"/>
                </a:solidFill>
                <a:latin typeface="Calibri" panose="020F0502020204030204" pitchFamily="34" charset="0"/>
                <a:ea typeface="+mj-ea"/>
                <a:cs typeface="Calibri" panose="020F0502020204030204" pitchFamily="34" charset="0"/>
              </a:defRPr>
            </a:lvl1pPr>
          </a:lstStyle>
          <a:p>
            <a:pPr algn="ctr"/>
            <a:r>
              <a:rPr lang="en-US" sz="3200" dirty="0">
                <a:solidFill>
                  <a:schemeClr val="accent2">
                    <a:lumMod val="75000"/>
                  </a:schemeClr>
                </a:solidFill>
                <a:cs typeface="Century Gothic"/>
              </a:rPr>
              <a:t>EBPs &amp; Predictors to Support Post-School Success</a:t>
            </a:r>
          </a:p>
        </p:txBody>
      </p:sp>
      <p:cxnSp>
        <p:nvCxnSpPr>
          <p:cNvPr id="6" name="Straight Arrow Connector 5">
            <a:extLst>
              <a:ext uri="{FF2B5EF4-FFF2-40B4-BE49-F238E27FC236}">
                <a16:creationId xmlns:a16="http://schemas.microsoft.com/office/drawing/2014/main" id="{4D189EFA-7B56-8817-687F-D01FF46B805E}"/>
              </a:ext>
            </a:extLst>
          </p:cNvPr>
          <p:cNvCxnSpPr/>
          <p:nvPr/>
        </p:nvCxnSpPr>
        <p:spPr>
          <a:xfrm>
            <a:off x="7573083" y="5354803"/>
            <a:ext cx="767772" cy="0"/>
          </a:xfrm>
          <a:prstGeom prst="straightConnector1">
            <a:avLst/>
          </a:prstGeom>
          <a:ln w="41275">
            <a:tailEnd type="arrow"/>
          </a:ln>
        </p:spPr>
        <p:style>
          <a:lnRef idx="2">
            <a:schemeClr val="accent5"/>
          </a:lnRef>
          <a:fillRef idx="0">
            <a:schemeClr val="accent5"/>
          </a:fillRef>
          <a:effectRef idx="1">
            <a:schemeClr val="accent5"/>
          </a:effectRef>
          <a:fontRef idx="minor">
            <a:schemeClr val="tx1"/>
          </a:fontRef>
        </p:style>
      </p:cxnSp>
      <p:cxnSp>
        <p:nvCxnSpPr>
          <p:cNvPr id="7" name="Straight Arrow Connector 6">
            <a:extLst>
              <a:ext uri="{FF2B5EF4-FFF2-40B4-BE49-F238E27FC236}">
                <a16:creationId xmlns:a16="http://schemas.microsoft.com/office/drawing/2014/main" id="{35A60852-739D-44C4-784F-C5C04A3501A4}"/>
              </a:ext>
            </a:extLst>
          </p:cNvPr>
          <p:cNvCxnSpPr/>
          <p:nvPr/>
        </p:nvCxnSpPr>
        <p:spPr>
          <a:xfrm>
            <a:off x="7573084" y="3464534"/>
            <a:ext cx="693935" cy="0"/>
          </a:xfrm>
          <a:prstGeom prst="straightConnector1">
            <a:avLst/>
          </a:prstGeom>
          <a:ln w="38100">
            <a:tailEnd type="arrow"/>
          </a:ln>
        </p:spPr>
        <p:style>
          <a:lnRef idx="2">
            <a:schemeClr val="accent6"/>
          </a:lnRef>
          <a:fillRef idx="0">
            <a:schemeClr val="accent6"/>
          </a:fillRef>
          <a:effectRef idx="1">
            <a:schemeClr val="accent6"/>
          </a:effectRef>
          <a:fontRef idx="minor">
            <a:schemeClr val="tx1"/>
          </a:fontRef>
        </p:style>
      </p:cxnSp>
      <p:sp>
        <p:nvSpPr>
          <p:cNvPr id="8" name="Oval 7">
            <a:extLst>
              <a:ext uri="{FF2B5EF4-FFF2-40B4-BE49-F238E27FC236}">
                <a16:creationId xmlns:a16="http://schemas.microsoft.com/office/drawing/2014/main" id="{DC3FC806-5539-C19C-9934-8DF8841E0DDF}"/>
              </a:ext>
            </a:extLst>
          </p:cNvPr>
          <p:cNvSpPr/>
          <p:nvPr/>
        </p:nvSpPr>
        <p:spPr>
          <a:xfrm>
            <a:off x="8267018" y="2789826"/>
            <a:ext cx="1846148" cy="1538732"/>
          </a:xfrm>
          <a:prstGeom prst="ellipse">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solidFill>
                  <a:srgbClr val="000000"/>
                </a:solidFill>
                <a:cs typeface="Century Gothic"/>
              </a:rPr>
              <a:t>School, District, &amp; State Level</a:t>
            </a:r>
          </a:p>
        </p:txBody>
      </p:sp>
      <p:sp>
        <p:nvSpPr>
          <p:cNvPr id="9" name="Oval 8">
            <a:extLst>
              <a:ext uri="{FF2B5EF4-FFF2-40B4-BE49-F238E27FC236}">
                <a16:creationId xmlns:a16="http://schemas.microsoft.com/office/drawing/2014/main" id="{799C8616-E980-5564-B38A-768CCD9492BE}"/>
              </a:ext>
            </a:extLst>
          </p:cNvPr>
          <p:cNvSpPr/>
          <p:nvPr/>
        </p:nvSpPr>
        <p:spPr>
          <a:xfrm>
            <a:off x="8364652" y="4650395"/>
            <a:ext cx="1846148" cy="126090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solidFill>
                  <a:srgbClr val="000000"/>
                </a:solidFill>
                <a:cs typeface="Century Gothic"/>
              </a:rPr>
              <a:t>Student Level</a:t>
            </a:r>
          </a:p>
        </p:txBody>
      </p:sp>
    </p:spTree>
    <p:extLst>
      <p:ext uri="{BB962C8B-B14F-4D97-AF65-F5344CB8AC3E}">
        <p14:creationId xmlns:p14="http://schemas.microsoft.com/office/powerpoint/2010/main" val="46522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822" y="386261"/>
            <a:ext cx="8237220" cy="980081"/>
          </a:xfrm>
        </p:spPr>
        <p:txBody>
          <a:bodyPr>
            <a:normAutofit fontScale="90000"/>
          </a:bodyPr>
          <a:lstStyle/>
          <a:p>
            <a:r>
              <a:rPr lang="en-US" dirty="0"/>
              <a:t>Why Do YOU Care About EBPs and Predictors?</a:t>
            </a:r>
          </a:p>
        </p:txBody>
      </p:sp>
      <p:sp>
        <p:nvSpPr>
          <p:cNvPr id="3" name="Content Placeholder 2"/>
          <p:cNvSpPr>
            <a:spLocks noGrp="1"/>
          </p:cNvSpPr>
          <p:nvPr>
            <p:ph idx="1"/>
          </p:nvPr>
        </p:nvSpPr>
        <p:spPr>
          <a:xfrm>
            <a:off x="297179" y="1460665"/>
            <a:ext cx="7979921" cy="4560125"/>
          </a:xfrm>
        </p:spPr>
        <p:txBody>
          <a:bodyPr>
            <a:normAutofit lnSpcReduction="10000"/>
          </a:bodyPr>
          <a:lstStyle/>
          <a:p>
            <a:r>
              <a:rPr lang="en-US" dirty="0"/>
              <a:t>ESSA (2015), WIOA (2014), and IDEA (2004) each note the expectation of the use of scientific and/or research-based, and/or evidence-based and promising practices </a:t>
            </a:r>
          </a:p>
          <a:p>
            <a:r>
              <a:rPr lang="en-US" dirty="0"/>
              <a:t>When school personnel use </a:t>
            </a:r>
            <a:r>
              <a:rPr lang="en-US" b="1" dirty="0"/>
              <a:t>practices that research has shown to be effective</a:t>
            </a:r>
            <a:r>
              <a:rPr lang="en-US" dirty="0"/>
              <a:t>, student’s perform better </a:t>
            </a:r>
            <a:r>
              <a:rPr lang="en-US" sz="1800" dirty="0"/>
              <a:t>(Cook et al., 2008)</a:t>
            </a:r>
          </a:p>
          <a:p>
            <a:r>
              <a:rPr lang="en-US" dirty="0"/>
              <a:t>School personnel need trustworthy resources that tell them what (transition) practices have the “best available evidence” or “best </a:t>
            </a:r>
            <a:r>
              <a:rPr lang="en-US" b="1" dirty="0"/>
              <a:t>level</a:t>
            </a:r>
            <a:r>
              <a:rPr lang="en-US" dirty="0"/>
              <a:t> of evidence”</a:t>
            </a:r>
          </a:p>
        </p:txBody>
      </p:sp>
      <p:sp>
        <p:nvSpPr>
          <p:cNvPr id="4" name="Slide Number Placeholder 3"/>
          <p:cNvSpPr>
            <a:spLocks noGrp="1"/>
          </p:cNvSpPr>
          <p:nvPr>
            <p:ph type="sldNum" sz="quarter" idx="12"/>
          </p:nvPr>
        </p:nvSpPr>
        <p:spPr>
          <a:xfrm>
            <a:off x="64008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65AB44-07C5-49CE-86A5-1AD2604BA3BE}" type="slidenum">
              <a:rPr lang="en-US" smtClean="0"/>
              <a:pPr/>
              <a:t>13</a:t>
            </a:fld>
            <a:endParaRPr lang="en-US" dirty="0"/>
          </a:p>
        </p:txBody>
      </p:sp>
      <p:pic>
        <p:nvPicPr>
          <p:cNvPr id="6" name="Picture 5">
            <a:extLst>
              <a:ext uri="{FF2B5EF4-FFF2-40B4-BE49-F238E27FC236}">
                <a16:creationId xmlns:a16="http://schemas.microsoft.com/office/drawing/2014/main" id="{3D46AAA6-F519-0B05-DAF1-679C636D2736}"/>
              </a:ext>
            </a:extLst>
          </p:cNvPr>
          <p:cNvPicPr>
            <a:picLocks noChangeAspect="1"/>
          </p:cNvPicPr>
          <p:nvPr/>
        </p:nvPicPr>
        <p:blipFill rotWithShape="1">
          <a:blip r:embed="rId3"/>
          <a:srcRect l="18012" t="12135" r="7143" b="48557"/>
          <a:stretch/>
        </p:blipFill>
        <p:spPr>
          <a:xfrm rot="5400000">
            <a:off x="7677980" y="2096781"/>
            <a:ext cx="4560124" cy="3099246"/>
          </a:xfrm>
          <a:prstGeom prst="rect">
            <a:avLst/>
          </a:prstGeom>
        </p:spPr>
      </p:pic>
    </p:spTree>
    <p:extLst>
      <p:ext uri="{BB962C8B-B14F-4D97-AF65-F5344CB8AC3E}">
        <p14:creationId xmlns:p14="http://schemas.microsoft.com/office/powerpoint/2010/main" val="294961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073" y="0"/>
            <a:ext cx="8229600" cy="1143000"/>
          </a:xfrm>
        </p:spPr>
        <p:txBody>
          <a:bodyPr>
            <a:normAutofit/>
          </a:bodyPr>
          <a:lstStyle/>
          <a:p>
            <a:pPr algn="ctr"/>
            <a:r>
              <a:rPr lang="en-US" b="0" dirty="0">
                <a:solidFill>
                  <a:schemeClr val="accent2">
                    <a:lumMod val="75000"/>
                  </a:schemeClr>
                </a:solidFill>
              </a:rPr>
              <a:t>Predictors of Post-School Success</a:t>
            </a:r>
          </a:p>
        </p:txBody>
      </p:sp>
      <p:sp>
        <p:nvSpPr>
          <p:cNvPr id="3" name="Content Placeholder 2"/>
          <p:cNvSpPr>
            <a:spLocks noGrp="1"/>
          </p:cNvSpPr>
          <p:nvPr>
            <p:ph idx="1"/>
          </p:nvPr>
        </p:nvSpPr>
        <p:spPr>
          <a:xfrm>
            <a:off x="568036" y="2005437"/>
            <a:ext cx="5105400" cy="4525963"/>
          </a:xfrm>
        </p:spPr>
        <p:txBody>
          <a:bodyPr/>
          <a:lstStyle/>
          <a:p>
            <a:pPr>
              <a:spcAft>
                <a:spcPts val="3600"/>
              </a:spcAft>
            </a:pPr>
            <a:r>
              <a:rPr lang="en-US" dirty="0">
                <a:solidFill>
                  <a:srgbClr val="000000"/>
                </a:solidFill>
              </a:rPr>
              <a:t>A</a:t>
            </a:r>
            <a:r>
              <a:rPr lang="en-US" i="1" dirty="0">
                <a:solidFill>
                  <a:srgbClr val="000000"/>
                </a:solidFill>
              </a:rPr>
              <a:t> </a:t>
            </a:r>
            <a:r>
              <a:rPr lang="en-US" b="1" i="1" dirty="0">
                <a:solidFill>
                  <a:srgbClr val="000000"/>
                </a:solidFill>
              </a:rPr>
              <a:t>predictor</a:t>
            </a:r>
            <a:r>
              <a:rPr lang="en-US" b="1" dirty="0">
                <a:solidFill>
                  <a:srgbClr val="000000"/>
                </a:solidFill>
              </a:rPr>
              <a:t> </a:t>
            </a:r>
            <a:r>
              <a:rPr lang="en-US" dirty="0">
                <a:solidFill>
                  <a:srgbClr val="000000"/>
                </a:solidFill>
              </a:rPr>
              <a:t>is defined as an in-school experience, typically a program (e.g., a work-based learning experience) correlated with improved post-school outcomes.</a:t>
            </a:r>
          </a:p>
        </p:txBody>
      </p:sp>
      <p:pic>
        <p:nvPicPr>
          <p:cNvPr id="5" name="Picture 4">
            <a:extLst>
              <a:ext uri="{FF2B5EF4-FFF2-40B4-BE49-F238E27FC236}">
                <a16:creationId xmlns:a16="http://schemas.microsoft.com/office/drawing/2014/main" id="{4A7A78E8-2296-F933-7B02-15ED998673EF}"/>
              </a:ext>
            </a:extLst>
          </p:cNvPr>
          <p:cNvPicPr>
            <a:picLocks noChangeAspect="1"/>
          </p:cNvPicPr>
          <p:nvPr/>
        </p:nvPicPr>
        <p:blipFill>
          <a:blip r:embed="rId3"/>
          <a:stretch>
            <a:fillRect/>
          </a:stretch>
        </p:blipFill>
        <p:spPr>
          <a:xfrm>
            <a:off x="6096000" y="1656608"/>
            <a:ext cx="5321241" cy="3544784"/>
          </a:xfrm>
          <a:prstGeom prst="rect">
            <a:avLst/>
          </a:prstGeom>
        </p:spPr>
      </p:pic>
    </p:spTree>
    <p:extLst>
      <p:ext uri="{BB962C8B-B14F-4D97-AF65-F5344CB8AC3E}">
        <p14:creationId xmlns:p14="http://schemas.microsoft.com/office/powerpoint/2010/main" val="8057910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32455" y="1919802"/>
            <a:ext cx="10702613" cy="3018395"/>
          </a:xfrm>
        </p:spPr>
        <p:txBody>
          <a:bodyPr>
            <a:noAutofit/>
          </a:bodyPr>
          <a:lstStyle/>
          <a:p>
            <a:pPr>
              <a:buClr>
                <a:schemeClr val="tx1"/>
              </a:buClr>
            </a:pPr>
            <a:r>
              <a:rPr lang="en-US" sz="3200" dirty="0"/>
              <a:t>23 predictors</a:t>
            </a:r>
          </a:p>
          <a:p>
            <a:pPr marL="0" indent="0">
              <a:buClr>
                <a:schemeClr val="tx1"/>
              </a:buClr>
              <a:buNone/>
            </a:pPr>
            <a:endParaRPr lang="en-US" sz="3200" dirty="0"/>
          </a:p>
          <a:p>
            <a:pPr>
              <a:buClr>
                <a:schemeClr val="tx1"/>
              </a:buClr>
            </a:pPr>
            <a:r>
              <a:rPr lang="en-US" sz="3200" dirty="0"/>
              <a:t>Outcomes organized by relevant transition area </a:t>
            </a:r>
          </a:p>
          <a:p>
            <a:pPr lvl="1">
              <a:buClr>
                <a:schemeClr val="tx1"/>
              </a:buClr>
            </a:pPr>
            <a:r>
              <a:rPr lang="en-US" sz="3200" dirty="0"/>
              <a:t>Education</a:t>
            </a:r>
          </a:p>
          <a:p>
            <a:pPr lvl="1">
              <a:buClr>
                <a:schemeClr val="tx1"/>
              </a:buClr>
            </a:pPr>
            <a:r>
              <a:rPr lang="en-US" sz="3200" dirty="0"/>
              <a:t>Employment</a:t>
            </a:r>
          </a:p>
          <a:p>
            <a:pPr lvl="1">
              <a:buClr>
                <a:schemeClr val="tx1"/>
              </a:buClr>
            </a:pPr>
            <a:r>
              <a:rPr lang="en-US" sz="3200" dirty="0"/>
              <a:t>Independent Living</a:t>
            </a:r>
          </a:p>
        </p:txBody>
      </p:sp>
      <p:sp>
        <p:nvSpPr>
          <p:cNvPr id="2" name="Title 1"/>
          <p:cNvSpPr>
            <a:spLocks noGrp="1"/>
          </p:cNvSpPr>
          <p:nvPr>
            <p:ph type="title"/>
          </p:nvPr>
        </p:nvSpPr>
        <p:spPr>
          <a:xfrm>
            <a:off x="199769" y="745706"/>
            <a:ext cx="11567984" cy="706930"/>
          </a:xfrm>
        </p:spPr>
        <p:txBody>
          <a:bodyPr>
            <a:normAutofit/>
          </a:bodyPr>
          <a:lstStyle/>
          <a:p>
            <a:pPr algn="ctr"/>
            <a:r>
              <a:rPr lang="en-US" sz="4000" dirty="0">
                <a:solidFill>
                  <a:schemeClr val="accent2">
                    <a:lumMod val="75000"/>
                  </a:schemeClr>
                </a:solidFill>
              </a:rPr>
              <a:t>Predictor Findings to Date</a:t>
            </a:r>
          </a:p>
        </p:txBody>
      </p:sp>
      <p:sp>
        <p:nvSpPr>
          <p:cNvPr id="4" name="Slide Number Placeholder 3"/>
          <p:cNvSpPr>
            <a:spLocks noGrp="1"/>
          </p:cNvSpPr>
          <p:nvPr>
            <p:ph type="sldNum" sz="quarter" idx="4294967295"/>
          </p:nvPr>
        </p:nvSpPr>
        <p:spPr>
          <a:xfrm>
            <a:off x="100584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t>
            </a:r>
            <a:endParaRPr lang="en-US" dirty="0"/>
          </a:p>
        </p:txBody>
      </p:sp>
    </p:spTree>
    <p:extLst>
      <p:ext uri="{BB962C8B-B14F-4D97-AF65-F5344CB8AC3E}">
        <p14:creationId xmlns:p14="http://schemas.microsoft.com/office/powerpoint/2010/main" val="882614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97DC-A101-4945-8B09-C6EBD45D2EB8}"/>
              </a:ext>
            </a:extLst>
          </p:cNvPr>
          <p:cNvSpPr>
            <a:spLocks noGrp="1"/>
          </p:cNvSpPr>
          <p:nvPr>
            <p:ph type="title"/>
          </p:nvPr>
        </p:nvSpPr>
        <p:spPr>
          <a:xfrm>
            <a:off x="268026" y="-138606"/>
            <a:ext cx="11567984" cy="1325563"/>
          </a:xfrm>
        </p:spPr>
        <p:txBody>
          <a:bodyPr/>
          <a:lstStyle/>
          <a:p>
            <a:pPr algn="ctr"/>
            <a:r>
              <a:rPr lang="en-US" dirty="0"/>
              <a:t>Predictors by Outcome Area</a:t>
            </a:r>
          </a:p>
        </p:txBody>
      </p:sp>
      <p:sp>
        <p:nvSpPr>
          <p:cNvPr id="4" name="Slide Number Placeholder 3"/>
          <p:cNvSpPr>
            <a:spLocks noGrp="1"/>
          </p:cNvSpPr>
          <p:nvPr>
            <p:ph type="sldNum" sz="quarter" idx="4294967295"/>
          </p:nvPr>
        </p:nvSpPr>
        <p:spPr>
          <a:xfrm>
            <a:off x="100584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t>
            </a:r>
            <a:endParaRPr lang="en-US" dirty="0"/>
          </a:p>
        </p:txBody>
      </p:sp>
      <p:pic>
        <p:nvPicPr>
          <p:cNvPr id="6" name="Content Placeholder 5" descr="Table of Predictors by outcome areas. ">
            <a:extLst>
              <a:ext uri="{FF2B5EF4-FFF2-40B4-BE49-F238E27FC236}">
                <a16:creationId xmlns:a16="http://schemas.microsoft.com/office/drawing/2014/main" id="{446E467A-00B6-4E25-A92F-819CF0D872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049"/>
          <a:stretch/>
        </p:blipFill>
        <p:spPr>
          <a:xfrm>
            <a:off x="1721923" y="771896"/>
            <a:ext cx="8660190" cy="5336296"/>
          </a:xfrm>
          <a:prstGeom prst="rect">
            <a:avLst/>
          </a:prstGeom>
        </p:spPr>
      </p:pic>
    </p:spTree>
    <p:extLst>
      <p:ext uri="{BB962C8B-B14F-4D97-AF65-F5344CB8AC3E}">
        <p14:creationId xmlns:p14="http://schemas.microsoft.com/office/powerpoint/2010/main" val="268843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0E3AA-54C9-45E9-B948-ADDE974F4C9A}"/>
              </a:ext>
            </a:extLst>
          </p:cNvPr>
          <p:cNvSpPr>
            <a:spLocks noGrp="1"/>
          </p:cNvSpPr>
          <p:nvPr>
            <p:ph type="title"/>
          </p:nvPr>
        </p:nvSpPr>
        <p:spPr>
          <a:xfrm>
            <a:off x="312008" y="0"/>
            <a:ext cx="11567984" cy="1325563"/>
          </a:xfrm>
        </p:spPr>
        <p:txBody>
          <a:bodyPr/>
          <a:lstStyle/>
          <a:p>
            <a:pPr algn="ctr"/>
            <a:r>
              <a:rPr lang="en-US" dirty="0"/>
              <a:t>Predictors by Outcome Area</a:t>
            </a:r>
          </a:p>
        </p:txBody>
      </p:sp>
      <p:pic>
        <p:nvPicPr>
          <p:cNvPr id="8" name="Content Placeholder 7" descr="Table of predictors by outcome area">
            <a:extLst>
              <a:ext uri="{FF2B5EF4-FFF2-40B4-BE49-F238E27FC236}">
                <a16:creationId xmlns:a16="http://schemas.microsoft.com/office/drawing/2014/main" id="{A3333D3A-4AE0-4C27-BE0D-B8D32F92AA5C}"/>
              </a:ext>
            </a:extLst>
          </p:cNvPr>
          <p:cNvPicPr>
            <a:picLocks noGrp="1" noChangeAspect="1"/>
          </p:cNvPicPr>
          <p:nvPr>
            <p:ph idx="1"/>
          </p:nvPr>
        </p:nvPicPr>
        <p:blipFill rotWithShape="1">
          <a:blip r:embed="rId3"/>
          <a:srcRect t="5721"/>
          <a:stretch/>
        </p:blipFill>
        <p:spPr>
          <a:xfrm>
            <a:off x="1496290" y="878775"/>
            <a:ext cx="8757181" cy="5079114"/>
          </a:xfrm>
          <a:prstGeom prst="rect">
            <a:avLst/>
          </a:prstGeom>
        </p:spPr>
      </p:pic>
      <p:sp>
        <p:nvSpPr>
          <p:cNvPr id="4" name="Slide Number Placeholder 3"/>
          <p:cNvSpPr>
            <a:spLocks noGrp="1"/>
          </p:cNvSpPr>
          <p:nvPr>
            <p:ph type="sldNum" sz="quarter" idx="4294967295"/>
          </p:nvPr>
        </p:nvSpPr>
        <p:spPr>
          <a:xfrm>
            <a:off x="100584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t>
            </a:r>
            <a:endParaRPr lang="en-US" dirty="0"/>
          </a:p>
        </p:txBody>
      </p:sp>
    </p:spTree>
    <p:extLst>
      <p:ext uri="{BB962C8B-B14F-4D97-AF65-F5344CB8AC3E}">
        <p14:creationId xmlns:p14="http://schemas.microsoft.com/office/powerpoint/2010/main" val="89246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332" y="190101"/>
            <a:ext cx="9147016" cy="1143661"/>
          </a:xfrm>
        </p:spPr>
        <p:txBody>
          <a:bodyPr>
            <a:noAutofit/>
          </a:bodyPr>
          <a:lstStyle/>
          <a:p>
            <a:pPr algn="ctr"/>
            <a:r>
              <a:rPr lang="en-US" sz="4000" dirty="0">
                <a:solidFill>
                  <a:schemeClr val="accent2">
                    <a:lumMod val="75000"/>
                  </a:schemeClr>
                </a:solidFill>
              </a:rPr>
              <a:t>Why Implement </a:t>
            </a:r>
            <a:br>
              <a:rPr lang="en-US" sz="4000" dirty="0">
                <a:solidFill>
                  <a:schemeClr val="accent2">
                    <a:lumMod val="75000"/>
                  </a:schemeClr>
                </a:solidFill>
              </a:rPr>
            </a:br>
            <a:r>
              <a:rPr lang="en-US" sz="4000" dirty="0">
                <a:solidFill>
                  <a:schemeClr val="accent2">
                    <a:lumMod val="75000"/>
                  </a:schemeClr>
                </a:solidFill>
              </a:rPr>
              <a:t>Predictors of Post-School Success?</a:t>
            </a:r>
          </a:p>
        </p:txBody>
      </p:sp>
      <p:sp>
        <p:nvSpPr>
          <p:cNvPr id="3" name="Content Placeholder 2"/>
          <p:cNvSpPr>
            <a:spLocks noGrp="1"/>
          </p:cNvSpPr>
          <p:nvPr>
            <p:ph idx="1"/>
          </p:nvPr>
        </p:nvSpPr>
        <p:spPr>
          <a:xfrm>
            <a:off x="893504" y="1333762"/>
            <a:ext cx="10008044" cy="5136545"/>
          </a:xfrm>
        </p:spPr>
        <p:txBody>
          <a:bodyPr>
            <a:noAutofit/>
          </a:bodyPr>
          <a:lstStyle/>
          <a:p>
            <a:pPr marL="0" indent="0">
              <a:spcBef>
                <a:spcPts val="0"/>
              </a:spcBef>
              <a:spcAft>
                <a:spcPts val="600"/>
              </a:spcAft>
              <a:buClr>
                <a:srgbClr val="3366FF"/>
              </a:buClr>
              <a:buNone/>
            </a:pPr>
            <a:r>
              <a:rPr lang="en-US" sz="3200" dirty="0"/>
              <a:t>Predictors provide: </a:t>
            </a:r>
          </a:p>
          <a:p>
            <a:pPr lvl="1">
              <a:spcBef>
                <a:spcPts val="0"/>
              </a:spcBef>
              <a:spcAft>
                <a:spcPts val="600"/>
              </a:spcAft>
              <a:buClr>
                <a:srgbClr val="3366FF"/>
              </a:buClr>
              <a:buFont typeface="Arial"/>
              <a:buChar char="•"/>
            </a:pPr>
            <a:r>
              <a:rPr lang="en-US" sz="2800" dirty="0"/>
              <a:t>Evidence-based information to inform what we do while youth are in high school </a:t>
            </a:r>
          </a:p>
          <a:p>
            <a:pPr marL="0" indent="-91440">
              <a:spcBef>
                <a:spcPts val="0"/>
              </a:spcBef>
              <a:spcAft>
                <a:spcPts val="600"/>
              </a:spcAft>
              <a:buClr>
                <a:srgbClr val="3366FF"/>
              </a:buClr>
              <a:buNone/>
            </a:pPr>
            <a:r>
              <a:rPr lang="en-US" sz="3200" dirty="0"/>
              <a:t>A framework to:</a:t>
            </a:r>
          </a:p>
          <a:p>
            <a:pPr lvl="2">
              <a:spcBef>
                <a:spcPts val="0"/>
              </a:spcBef>
              <a:spcAft>
                <a:spcPts val="600"/>
              </a:spcAft>
              <a:buClr>
                <a:srgbClr val="3366FF"/>
              </a:buClr>
              <a:buFont typeface="Arial"/>
              <a:buChar char="•"/>
            </a:pPr>
            <a:r>
              <a:rPr lang="en-US" sz="2800" dirty="0"/>
              <a:t>Evaluate, develop, and improve secondary transition programs and practices</a:t>
            </a:r>
          </a:p>
          <a:p>
            <a:pPr lvl="2">
              <a:spcBef>
                <a:spcPts val="0"/>
              </a:spcBef>
              <a:spcAft>
                <a:spcPts val="600"/>
              </a:spcAft>
              <a:buClr>
                <a:srgbClr val="3366FF"/>
              </a:buClr>
              <a:buFont typeface="Arial"/>
              <a:buChar char="•"/>
            </a:pPr>
            <a:r>
              <a:rPr lang="en-US" sz="2800" dirty="0"/>
              <a:t>Determine if transition programs are implementing effective practices to increase the likelihood youth with disabilities will achieve positive outcomes post-school</a:t>
            </a:r>
          </a:p>
        </p:txBody>
      </p:sp>
    </p:spTree>
    <p:extLst>
      <p:ext uri="{BB962C8B-B14F-4D97-AF65-F5344CB8AC3E}">
        <p14:creationId xmlns:p14="http://schemas.microsoft.com/office/powerpoint/2010/main" val="389078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40" y="313706"/>
            <a:ext cx="11101780" cy="960668"/>
          </a:xfrm>
        </p:spPr>
        <p:txBody>
          <a:bodyPr>
            <a:noAutofit/>
          </a:bodyPr>
          <a:lstStyle/>
          <a:p>
            <a:r>
              <a:rPr lang="en-US" dirty="0"/>
              <a:t>What is an Evidence-Based Practice (EBP)?</a:t>
            </a:r>
          </a:p>
        </p:txBody>
      </p:sp>
      <p:sp>
        <p:nvSpPr>
          <p:cNvPr id="3" name="Content Placeholder 2"/>
          <p:cNvSpPr>
            <a:spLocks noGrp="1"/>
          </p:cNvSpPr>
          <p:nvPr>
            <p:ph idx="1"/>
          </p:nvPr>
        </p:nvSpPr>
        <p:spPr>
          <a:xfrm>
            <a:off x="592380" y="1274374"/>
            <a:ext cx="10062358" cy="1338217"/>
          </a:xfrm>
        </p:spPr>
        <p:txBody>
          <a:bodyPr>
            <a:noAutofit/>
          </a:bodyPr>
          <a:lstStyle/>
          <a:p>
            <a:r>
              <a:rPr lang="en-US" sz="1800" dirty="0"/>
              <a:t>demonstrates a strong record of success for improving outcomes</a:t>
            </a:r>
          </a:p>
          <a:p>
            <a:r>
              <a:rPr lang="en-US" sz="1800" dirty="0"/>
              <a:t>uses rigorous research designs</a:t>
            </a:r>
          </a:p>
          <a:p>
            <a:r>
              <a:rPr lang="en-US" sz="1800" dirty="0"/>
              <a:t>adheres to indicators of quality research</a:t>
            </a:r>
          </a:p>
        </p:txBody>
      </p:sp>
      <p:sp>
        <p:nvSpPr>
          <p:cNvPr id="6" name="TextBox 5">
            <a:extLst>
              <a:ext uri="{FF2B5EF4-FFF2-40B4-BE49-F238E27FC236}">
                <a16:creationId xmlns:a16="http://schemas.microsoft.com/office/drawing/2014/main" id="{A3F2242B-4504-3A81-E232-3BB2B6917356}"/>
              </a:ext>
            </a:extLst>
          </p:cNvPr>
          <p:cNvSpPr txBox="1"/>
          <p:nvPr/>
        </p:nvSpPr>
        <p:spPr>
          <a:xfrm>
            <a:off x="406400" y="2935516"/>
            <a:ext cx="9631680"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303077"/>
                </a:solidFill>
                <a:effectLst/>
                <a:uLnTx/>
                <a:uFillTx/>
                <a:latin typeface="Montserrat" pitchFamily="2" charset="77"/>
                <a:ea typeface="+mj-ea"/>
                <a:cs typeface="+mj-cs"/>
              </a:rPr>
              <a:t>What is a Research-Based Practice?</a:t>
            </a:r>
            <a:endParaRPr lang="en-US" dirty="0"/>
          </a:p>
        </p:txBody>
      </p:sp>
      <p:sp>
        <p:nvSpPr>
          <p:cNvPr id="9" name="Content Placeholder 2">
            <a:extLst>
              <a:ext uri="{FF2B5EF4-FFF2-40B4-BE49-F238E27FC236}">
                <a16:creationId xmlns:a16="http://schemas.microsoft.com/office/drawing/2014/main" id="{8DF775EE-7E52-A1DA-4B74-35753E62C101}"/>
              </a:ext>
            </a:extLst>
          </p:cNvPr>
          <p:cNvSpPr txBox="1">
            <a:spLocks/>
          </p:cNvSpPr>
          <p:nvPr/>
        </p:nvSpPr>
        <p:spPr>
          <a:xfrm>
            <a:off x="592380" y="3904772"/>
            <a:ext cx="10062358" cy="1338217"/>
          </a:xfrm>
          <a:prstGeom prst="rect">
            <a:avLst/>
          </a:prstGeom>
        </p:spPr>
        <p:txBody>
          <a:bodyPr vert="horz" lIns="91440" tIns="45720" rIns="91440" bIns="45720" rtlCol="0">
            <a:noAutofit/>
          </a:bodyPr>
          <a:lstStyle>
            <a:lvl1pPr marL="228600" indent="-320040" algn="l" defTabSz="914400" rtl="0" eaLnBrk="1" latinLnBrk="0" hangingPunct="1">
              <a:lnSpc>
                <a:spcPct val="90000"/>
              </a:lnSpc>
              <a:spcBef>
                <a:spcPts val="1000"/>
              </a:spcBef>
              <a:buClr>
                <a:schemeClr val="accent6"/>
              </a:buClr>
              <a:buSzPct val="70000"/>
              <a:buFont typeface="System Font Regular"/>
              <a:buChar char="→"/>
              <a:defRPr sz="2800" kern="1200">
                <a:solidFill>
                  <a:schemeClr val="tx1"/>
                </a:solidFill>
                <a:latin typeface="Montserrat" pitchFamily="2" charset="77"/>
                <a:ea typeface="+mn-ea"/>
                <a:cs typeface="+mn-cs"/>
              </a:defRPr>
            </a:lvl1pPr>
            <a:lvl2pPr marL="685800" indent="-32004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ontserrat" pitchFamily="2" charset="77"/>
                <a:ea typeface="+mn-ea"/>
                <a:cs typeface="+mn-cs"/>
              </a:defRPr>
            </a:lvl2pPr>
            <a:lvl3pPr marL="1143000" indent="-320040" algn="l" defTabSz="914400" rtl="0" eaLnBrk="1" latinLnBrk="0" hangingPunct="1">
              <a:lnSpc>
                <a:spcPct val="90000"/>
              </a:lnSpc>
              <a:spcBef>
                <a:spcPts val="500"/>
              </a:spcBef>
              <a:buClr>
                <a:schemeClr val="tx2"/>
              </a:buClr>
              <a:buFont typeface="Courier New" panose="02070309020205020404" pitchFamily="49" charset="0"/>
              <a:buChar char="o"/>
              <a:defRPr sz="2000" kern="1200">
                <a:solidFill>
                  <a:schemeClr val="tx1"/>
                </a:solidFill>
                <a:latin typeface="Montserrat" pitchFamily="2" charset="77"/>
                <a:ea typeface="+mn-ea"/>
                <a:cs typeface="+mn-cs"/>
              </a:defRPr>
            </a:lvl3pPr>
            <a:lvl4pPr marL="16002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4pPr>
            <a:lvl5pPr marL="2057400" indent="-32004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demonstrates a sufficient record of success for improving outcomes</a:t>
            </a:r>
          </a:p>
          <a:p>
            <a:r>
              <a:rPr lang="en-US" sz="1800" dirty="0"/>
              <a:t>uses rigorous research designs</a:t>
            </a:r>
          </a:p>
          <a:p>
            <a:r>
              <a:rPr lang="en-US" sz="1800" dirty="0"/>
              <a:t>may adhere to indicators of quality research</a:t>
            </a:r>
          </a:p>
        </p:txBody>
      </p:sp>
    </p:spTree>
    <p:extLst>
      <p:ext uri="{BB962C8B-B14F-4D97-AF65-F5344CB8AC3E}">
        <p14:creationId xmlns:p14="http://schemas.microsoft.com/office/powerpoint/2010/main" val="334620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E3F47E-338B-936C-4925-F45650725BE0}"/>
              </a:ext>
            </a:extLst>
          </p:cNvPr>
          <p:cNvPicPr>
            <a:picLocks noGrp="1" noChangeAspect="1"/>
          </p:cNvPicPr>
          <p:nvPr>
            <p:ph idx="1"/>
          </p:nvPr>
        </p:nvPicPr>
        <p:blipFill>
          <a:blip r:embed="rId2"/>
          <a:stretch>
            <a:fillRect/>
          </a:stretch>
        </p:blipFill>
        <p:spPr>
          <a:xfrm>
            <a:off x="1590806" y="380732"/>
            <a:ext cx="9544832" cy="5345107"/>
          </a:xfrm>
          <a:prstGeom prst="rect">
            <a:avLst/>
          </a:prstGeom>
        </p:spPr>
      </p:pic>
    </p:spTree>
    <p:extLst>
      <p:ext uri="{BB962C8B-B14F-4D97-AF65-F5344CB8AC3E}">
        <p14:creationId xmlns:p14="http://schemas.microsoft.com/office/powerpoint/2010/main" val="3118250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1"/>
          <p:cNvSpPr txBox="1">
            <a:spLocks noGrp="1"/>
          </p:cNvSpPr>
          <p:nvPr>
            <p:ph type="sldNum" idx="12"/>
          </p:nvPr>
        </p:nvSpPr>
        <p:spPr>
          <a:xfrm>
            <a:off x="6400800" y="6400800"/>
            <a:ext cx="2133600" cy="365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1">
                <a:solidFill>
                  <a:schemeClr val="lt1"/>
                </a:solidFill>
                <a:latin typeface="Calibri"/>
                <a:ea typeface="Calibri"/>
                <a:cs typeface="Calibri"/>
                <a:sym typeface="Calibri"/>
              </a:rPr>
              <a:t>20</a:t>
            </a:fld>
            <a:endParaRPr sz="1200" b="1">
              <a:solidFill>
                <a:schemeClr val="lt1"/>
              </a:solidFill>
              <a:latin typeface="Calibri"/>
              <a:ea typeface="Calibri"/>
              <a:cs typeface="Calibri"/>
              <a:sym typeface="Calibri"/>
            </a:endParaRPr>
          </a:p>
        </p:txBody>
      </p:sp>
      <p:graphicFrame>
        <p:nvGraphicFramePr>
          <p:cNvPr id="275" name="Google Shape;275;p21"/>
          <p:cNvGraphicFramePr/>
          <p:nvPr>
            <p:extLst>
              <p:ext uri="{D42A27DB-BD31-4B8C-83A1-F6EECF244321}">
                <p14:modId xmlns:p14="http://schemas.microsoft.com/office/powerpoint/2010/main" val="1241562432"/>
              </p:ext>
            </p:extLst>
          </p:nvPr>
        </p:nvGraphicFramePr>
        <p:xfrm>
          <a:off x="378823" y="1092529"/>
          <a:ext cx="11038114" cy="5279405"/>
        </p:xfrm>
        <a:graphic>
          <a:graphicData uri="http://schemas.openxmlformats.org/drawingml/2006/table">
            <a:tbl>
              <a:tblPr>
                <a:noFill/>
              </a:tblPr>
              <a:tblGrid>
                <a:gridCol w="7341326">
                  <a:extLst>
                    <a:ext uri="{9D8B030D-6E8A-4147-A177-3AD203B41FA5}">
                      <a16:colId xmlns:a16="http://schemas.microsoft.com/office/drawing/2014/main" val="20000"/>
                    </a:ext>
                  </a:extLst>
                </a:gridCol>
                <a:gridCol w="3696788">
                  <a:extLst>
                    <a:ext uri="{9D8B030D-6E8A-4147-A177-3AD203B41FA5}">
                      <a16:colId xmlns:a16="http://schemas.microsoft.com/office/drawing/2014/main" val="20001"/>
                    </a:ext>
                  </a:extLst>
                </a:gridCol>
              </a:tblGrid>
              <a:tr h="615875">
                <a:tc>
                  <a:txBody>
                    <a:bodyPr/>
                    <a:lstStyle/>
                    <a:p>
                      <a:pPr marL="0" marR="0" lvl="0" indent="0" algn="ctr" rtl="0">
                        <a:spcBef>
                          <a:spcPts val="0"/>
                        </a:spcBef>
                        <a:spcAft>
                          <a:spcPts val="0"/>
                        </a:spcAft>
                        <a:buClr>
                          <a:schemeClr val="dk1"/>
                        </a:buClr>
                        <a:buSzPts val="2400"/>
                        <a:buFont typeface="Verdana"/>
                        <a:buNone/>
                      </a:pPr>
                      <a:r>
                        <a:rPr lang="en" sz="2400"/>
                        <a:t>Practice</a:t>
                      </a:r>
                      <a:endParaRPr sz="1500"/>
                    </a:p>
                  </a:txBody>
                  <a:tcPr marL="91475" marR="91475" marT="45725" marB="45725"/>
                </a:tc>
                <a:tc>
                  <a:txBody>
                    <a:bodyPr/>
                    <a:lstStyle/>
                    <a:p>
                      <a:pPr marL="0" marR="0" lvl="0" indent="0" algn="ctr" rtl="0">
                        <a:spcBef>
                          <a:spcPts val="0"/>
                        </a:spcBef>
                        <a:spcAft>
                          <a:spcPts val="0"/>
                        </a:spcAft>
                        <a:buClr>
                          <a:schemeClr val="dk1"/>
                        </a:buClr>
                        <a:buSzPts val="2400"/>
                        <a:buFont typeface="Verdana"/>
                        <a:buNone/>
                      </a:pPr>
                      <a:r>
                        <a:rPr lang="en" sz="2400"/>
                        <a:t>Evidence</a:t>
                      </a:r>
                      <a:endParaRPr sz="1500"/>
                    </a:p>
                  </a:txBody>
                  <a:tcPr marL="91475" marR="91475" marT="45725" marB="45725"/>
                </a:tc>
                <a:extLst>
                  <a:ext uri="{0D108BD9-81ED-4DB2-BD59-A6C34878D82A}">
                    <a16:rowId xmlns:a16="http://schemas.microsoft.com/office/drawing/2014/main" val="10000"/>
                  </a:ext>
                </a:extLst>
              </a:tr>
              <a:tr h="499525">
                <a:tc>
                  <a:txBody>
                    <a:bodyPr/>
                    <a:lstStyle/>
                    <a:p>
                      <a:pPr marL="0" marR="0" lvl="0" indent="0" algn="l" rtl="0">
                        <a:spcBef>
                          <a:spcPts val="0"/>
                        </a:spcBef>
                        <a:spcAft>
                          <a:spcPts val="0"/>
                        </a:spcAft>
                        <a:buClr>
                          <a:schemeClr val="dk1"/>
                        </a:buClr>
                        <a:buSzPts val="1900"/>
                        <a:buFont typeface="Verdana"/>
                        <a:buNone/>
                      </a:pPr>
                      <a:r>
                        <a:rPr lang="en" sz="2800" dirty="0"/>
                        <a:t>Check and Connect</a:t>
                      </a:r>
                      <a:endParaRPr sz="2000" dirty="0"/>
                    </a:p>
                  </a:txBody>
                  <a:tcPr marL="91475" marR="91475" marT="45725" marB="45725"/>
                </a:tc>
                <a:tc>
                  <a:txBody>
                    <a:bodyPr/>
                    <a:lstStyle/>
                    <a:p>
                      <a:pPr marL="0" marR="0" lvl="0" indent="0" algn="ctr" rtl="0">
                        <a:spcBef>
                          <a:spcPts val="0"/>
                        </a:spcBef>
                        <a:spcAft>
                          <a:spcPts val="0"/>
                        </a:spcAft>
                        <a:buClr>
                          <a:schemeClr val="dk1"/>
                        </a:buClr>
                        <a:buSzPts val="1900"/>
                        <a:buFont typeface="Verdana"/>
                        <a:buNone/>
                      </a:pPr>
                      <a:r>
                        <a:rPr lang="en" sz="1900" dirty="0"/>
                        <a:t>Evidence-based</a:t>
                      </a:r>
                      <a:endParaRPr sz="1500" dirty="0"/>
                    </a:p>
                  </a:txBody>
                  <a:tcPr marL="91475" marR="91475" marT="45725" marB="45725"/>
                </a:tc>
                <a:extLst>
                  <a:ext uri="{0D108BD9-81ED-4DB2-BD59-A6C34878D82A}">
                    <a16:rowId xmlns:a16="http://schemas.microsoft.com/office/drawing/2014/main" val="10001"/>
                  </a:ext>
                </a:extLst>
              </a:tr>
              <a:tr h="499525">
                <a:tc>
                  <a:txBody>
                    <a:bodyPr/>
                    <a:lstStyle/>
                    <a:p>
                      <a:pPr marL="0" marR="0" lvl="0" indent="0" algn="l" rtl="0">
                        <a:spcBef>
                          <a:spcPts val="0"/>
                        </a:spcBef>
                        <a:spcAft>
                          <a:spcPts val="0"/>
                        </a:spcAft>
                        <a:buClr>
                          <a:schemeClr val="dk1"/>
                        </a:buClr>
                        <a:buSzPts val="1900"/>
                        <a:buFont typeface="Verdana"/>
                        <a:buNone/>
                      </a:pPr>
                      <a:r>
                        <a:rPr lang="en" sz="2800" dirty="0" err="1"/>
                        <a:t>EnvisionIT</a:t>
                      </a:r>
                      <a:r>
                        <a:rPr lang="en" sz="2800" dirty="0"/>
                        <a:t> Curriculum</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2"/>
                  </a:ext>
                </a:extLst>
              </a:tr>
              <a:tr h="499525">
                <a:tc>
                  <a:txBody>
                    <a:bodyPr/>
                    <a:lstStyle/>
                    <a:p>
                      <a:pPr marL="0" marR="0" lvl="0" indent="0" algn="l" rtl="0">
                        <a:spcBef>
                          <a:spcPts val="0"/>
                        </a:spcBef>
                        <a:spcAft>
                          <a:spcPts val="0"/>
                        </a:spcAft>
                        <a:buClr>
                          <a:schemeClr val="dk1"/>
                        </a:buClr>
                        <a:buSzPts val="1900"/>
                        <a:buFont typeface="Verdana"/>
                        <a:buNone/>
                      </a:pPr>
                      <a:r>
                        <a:rPr lang="en" sz="2800" dirty="0"/>
                        <a:t>Parent Training</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3"/>
                  </a:ext>
                </a:extLst>
              </a:tr>
              <a:tr h="499525">
                <a:tc>
                  <a:txBody>
                    <a:bodyPr/>
                    <a:lstStyle/>
                    <a:p>
                      <a:pPr marL="0" marR="0" lvl="0" indent="0" algn="l" rtl="0">
                        <a:spcBef>
                          <a:spcPts val="0"/>
                        </a:spcBef>
                        <a:spcAft>
                          <a:spcPts val="0"/>
                        </a:spcAft>
                        <a:buClr>
                          <a:schemeClr val="dk1"/>
                        </a:buClr>
                        <a:buSzPts val="1900"/>
                        <a:buFont typeface="Verdana"/>
                        <a:buNone/>
                      </a:pPr>
                      <a:r>
                        <a:rPr lang="en" sz="2800" dirty="0"/>
                        <a:t>Project SEARCH</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4"/>
                  </a:ext>
                </a:extLst>
              </a:tr>
              <a:tr h="499525">
                <a:tc>
                  <a:txBody>
                    <a:bodyPr/>
                    <a:lstStyle/>
                    <a:p>
                      <a:pPr marL="0" marR="0" lvl="0" indent="0" algn="l" rtl="0">
                        <a:spcBef>
                          <a:spcPts val="0"/>
                        </a:spcBef>
                        <a:spcAft>
                          <a:spcPts val="0"/>
                        </a:spcAft>
                        <a:buClr>
                          <a:schemeClr val="dk1"/>
                        </a:buClr>
                        <a:buSzPts val="1900"/>
                        <a:buFont typeface="Verdana"/>
                        <a:buNone/>
                      </a:pPr>
                      <a:r>
                        <a:rPr lang="en" sz="2800" dirty="0"/>
                        <a:t>Self-Advocacy Strategy</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5"/>
                  </a:ext>
                </a:extLst>
              </a:tr>
              <a:tr h="499525">
                <a:tc>
                  <a:txBody>
                    <a:bodyPr/>
                    <a:lstStyle/>
                    <a:p>
                      <a:pPr marL="0" marR="0" lvl="0" indent="0" algn="l" rtl="0">
                        <a:spcBef>
                          <a:spcPts val="0"/>
                        </a:spcBef>
                        <a:spcAft>
                          <a:spcPts val="0"/>
                        </a:spcAft>
                        <a:buClr>
                          <a:schemeClr val="dk1"/>
                        </a:buClr>
                        <a:buSzPts val="1900"/>
                        <a:buFont typeface="Verdana"/>
                        <a:buNone/>
                      </a:pPr>
                      <a:r>
                        <a:rPr lang="en" sz="2800" dirty="0"/>
                        <a:t>Self-Determined Learning Model of Instruction</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6"/>
                  </a:ext>
                </a:extLst>
              </a:tr>
              <a:tr h="499525">
                <a:tc>
                  <a:txBody>
                    <a:bodyPr/>
                    <a:lstStyle/>
                    <a:p>
                      <a:pPr marL="0" marR="0" lvl="0" indent="0" algn="l" rtl="0">
                        <a:spcBef>
                          <a:spcPts val="0"/>
                        </a:spcBef>
                        <a:spcAft>
                          <a:spcPts val="0"/>
                        </a:spcAft>
                        <a:buClr>
                          <a:schemeClr val="dk1"/>
                        </a:buClr>
                        <a:buSzPts val="1900"/>
                        <a:buFont typeface="Verdana"/>
                        <a:buNone/>
                      </a:pPr>
                      <a:r>
                        <a:rPr lang="en" sz="2800" dirty="0"/>
                        <a:t>Self-Directed IEP</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7"/>
                  </a:ext>
                </a:extLst>
              </a:tr>
              <a:tr h="499525">
                <a:tc>
                  <a:txBody>
                    <a:bodyPr/>
                    <a:lstStyle/>
                    <a:p>
                      <a:pPr marL="0" marR="0" lvl="0" indent="0" algn="l" rtl="0">
                        <a:spcBef>
                          <a:spcPts val="0"/>
                        </a:spcBef>
                        <a:spcAft>
                          <a:spcPts val="0"/>
                        </a:spcAft>
                        <a:buClr>
                          <a:schemeClr val="dk1"/>
                        </a:buClr>
                        <a:buSzPts val="1900"/>
                        <a:buFont typeface="Verdana"/>
                        <a:buNone/>
                      </a:pPr>
                      <a:r>
                        <a:rPr lang="en" sz="2800" dirty="0"/>
                        <a:t>Take Charge Curriculum</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8"/>
                  </a:ext>
                </a:extLst>
              </a:tr>
              <a:tr h="499525">
                <a:tc>
                  <a:txBody>
                    <a:bodyPr/>
                    <a:lstStyle/>
                    <a:p>
                      <a:pPr marL="0" marR="0" lvl="0" indent="0" algn="l" rtl="0">
                        <a:spcBef>
                          <a:spcPts val="0"/>
                        </a:spcBef>
                        <a:spcAft>
                          <a:spcPts val="0"/>
                        </a:spcAft>
                        <a:buClr>
                          <a:schemeClr val="dk1"/>
                        </a:buClr>
                        <a:buSzPts val="1900"/>
                        <a:buFont typeface="Verdana"/>
                        <a:buNone/>
                      </a:pPr>
                      <a:r>
                        <a:rPr lang="en" sz="2800" dirty="0"/>
                        <a:t>Video Modeling</a:t>
                      </a:r>
                      <a:endParaRPr sz="20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Evidence-based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9"/>
                  </a:ext>
                </a:extLst>
              </a:tr>
            </a:tbl>
          </a:graphicData>
        </a:graphic>
      </p:graphicFrame>
      <p:sp>
        <p:nvSpPr>
          <p:cNvPr id="276" name="Google Shape;276;p21"/>
          <p:cNvSpPr txBox="1">
            <a:spLocks noGrp="1"/>
          </p:cNvSpPr>
          <p:nvPr>
            <p:ph type="title"/>
          </p:nvPr>
        </p:nvSpPr>
        <p:spPr>
          <a:xfrm>
            <a:off x="298595" y="-109804"/>
            <a:ext cx="11568000" cy="1325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300"/>
              <a:buFont typeface="Verdana"/>
              <a:buNone/>
            </a:pPr>
            <a:r>
              <a:rPr lang="en" sz="3067"/>
              <a:t>Secondary Transition</a:t>
            </a:r>
            <a:br>
              <a:rPr lang="en" sz="3067"/>
            </a:br>
            <a:r>
              <a:rPr lang="en" sz="3067"/>
              <a:t>Evidence-Based and Research-Based Practices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2"/>
          <p:cNvSpPr txBox="1">
            <a:spLocks noGrp="1"/>
          </p:cNvSpPr>
          <p:nvPr>
            <p:ph type="title"/>
          </p:nvPr>
        </p:nvSpPr>
        <p:spPr>
          <a:xfrm>
            <a:off x="794253" y="94320"/>
            <a:ext cx="10551200" cy="98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Font typeface="Verdana"/>
              <a:buNone/>
            </a:pPr>
            <a:r>
              <a:rPr lang="en" sz="2800" dirty="0"/>
              <a:t>Secondary Transition</a:t>
            </a:r>
            <a:br>
              <a:rPr lang="en" sz="2800" dirty="0"/>
            </a:br>
            <a:r>
              <a:rPr lang="en" sz="2800" dirty="0"/>
              <a:t>Evidence-Based &amp; Research-Based Practices</a:t>
            </a:r>
            <a:endParaRPr dirty="0"/>
          </a:p>
        </p:txBody>
      </p:sp>
      <p:sp>
        <p:nvSpPr>
          <p:cNvPr id="294" name="Google Shape;294;p22"/>
          <p:cNvSpPr txBox="1">
            <a:spLocks noGrp="1"/>
          </p:cNvSpPr>
          <p:nvPr>
            <p:ph type="sldNum" idx="12"/>
          </p:nvPr>
        </p:nvSpPr>
        <p:spPr>
          <a:xfrm>
            <a:off x="6400800" y="6400800"/>
            <a:ext cx="2133600" cy="365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1">
                <a:solidFill>
                  <a:schemeClr val="lt1"/>
                </a:solidFill>
                <a:latin typeface="Calibri"/>
                <a:ea typeface="Calibri"/>
                <a:cs typeface="Calibri"/>
                <a:sym typeface="Calibri"/>
              </a:rPr>
              <a:t>21</a:t>
            </a:fld>
            <a:endParaRPr sz="1200" b="1">
              <a:solidFill>
                <a:schemeClr val="lt1"/>
              </a:solidFill>
              <a:latin typeface="Calibri"/>
              <a:ea typeface="Calibri"/>
              <a:cs typeface="Calibri"/>
              <a:sym typeface="Calibri"/>
            </a:endParaRPr>
          </a:p>
        </p:txBody>
      </p:sp>
      <p:graphicFrame>
        <p:nvGraphicFramePr>
          <p:cNvPr id="295" name="Google Shape;295;p22"/>
          <p:cNvGraphicFramePr/>
          <p:nvPr>
            <p:extLst>
              <p:ext uri="{D42A27DB-BD31-4B8C-83A1-F6EECF244321}">
                <p14:modId xmlns:p14="http://schemas.microsoft.com/office/powerpoint/2010/main" val="878354374"/>
              </p:ext>
            </p:extLst>
          </p:nvPr>
        </p:nvGraphicFramePr>
        <p:xfrm>
          <a:off x="407653" y="1178759"/>
          <a:ext cx="10551200" cy="4781825"/>
        </p:xfrm>
        <a:graphic>
          <a:graphicData uri="http://schemas.openxmlformats.org/drawingml/2006/table">
            <a:tbl>
              <a:tblPr>
                <a:noFill/>
              </a:tblPr>
              <a:tblGrid>
                <a:gridCol w="8553467">
                  <a:extLst>
                    <a:ext uri="{9D8B030D-6E8A-4147-A177-3AD203B41FA5}">
                      <a16:colId xmlns:a16="http://schemas.microsoft.com/office/drawing/2014/main" val="20000"/>
                    </a:ext>
                  </a:extLst>
                </a:gridCol>
                <a:gridCol w="1997733">
                  <a:extLst>
                    <a:ext uri="{9D8B030D-6E8A-4147-A177-3AD203B41FA5}">
                      <a16:colId xmlns:a16="http://schemas.microsoft.com/office/drawing/2014/main" val="20001"/>
                    </a:ext>
                  </a:extLst>
                </a:gridCol>
              </a:tblGrid>
              <a:tr h="630875">
                <a:tc>
                  <a:txBody>
                    <a:bodyPr/>
                    <a:lstStyle/>
                    <a:p>
                      <a:pPr marL="0" marR="0" lvl="0" indent="0" algn="ctr" rtl="0">
                        <a:spcBef>
                          <a:spcPts val="0"/>
                        </a:spcBef>
                        <a:spcAft>
                          <a:spcPts val="0"/>
                        </a:spcAft>
                        <a:buClr>
                          <a:schemeClr val="dk1"/>
                        </a:buClr>
                        <a:buSzPts val="2400"/>
                        <a:buFont typeface="Verdana"/>
                        <a:buNone/>
                      </a:pPr>
                      <a:r>
                        <a:rPr lang="en" sz="2400"/>
                        <a:t>Practice</a:t>
                      </a:r>
                      <a:endParaRPr sz="1500"/>
                    </a:p>
                  </a:txBody>
                  <a:tcPr marL="91475" marR="91475" marT="45725" marB="45725"/>
                </a:tc>
                <a:tc>
                  <a:txBody>
                    <a:bodyPr/>
                    <a:lstStyle/>
                    <a:p>
                      <a:pPr marL="0" marR="0" lvl="0" indent="0" algn="ctr" rtl="0">
                        <a:spcBef>
                          <a:spcPts val="0"/>
                        </a:spcBef>
                        <a:spcAft>
                          <a:spcPts val="0"/>
                        </a:spcAft>
                        <a:buClr>
                          <a:schemeClr val="dk1"/>
                        </a:buClr>
                        <a:buSzPts val="2400"/>
                        <a:buFont typeface="Verdana"/>
                        <a:buNone/>
                      </a:pPr>
                      <a:r>
                        <a:rPr lang="en" sz="2400"/>
                        <a:t>Evidence</a:t>
                      </a:r>
                      <a:endParaRPr sz="1500"/>
                    </a:p>
                  </a:txBody>
                  <a:tcPr marL="91475" marR="91475" marT="45725" marB="45725"/>
                </a:tc>
                <a:extLst>
                  <a:ext uri="{0D108BD9-81ED-4DB2-BD59-A6C34878D82A}">
                    <a16:rowId xmlns:a16="http://schemas.microsoft.com/office/drawing/2014/main" val="10000"/>
                  </a:ext>
                </a:extLst>
              </a:tr>
              <a:tr h="971575">
                <a:tc>
                  <a:txBody>
                    <a:bodyPr/>
                    <a:lstStyle/>
                    <a:p>
                      <a:pPr marL="0" marR="0" lvl="0" indent="0" algn="l" rtl="0">
                        <a:spcBef>
                          <a:spcPts val="0"/>
                        </a:spcBef>
                        <a:spcAft>
                          <a:spcPts val="0"/>
                        </a:spcAft>
                        <a:buClr>
                          <a:schemeClr val="dk1"/>
                        </a:buClr>
                        <a:buSzPts val="1900"/>
                        <a:buFont typeface="Verdana"/>
                        <a:buNone/>
                      </a:pPr>
                      <a:r>
                        <a:rPr lang="en" sz="1900" dirty="0"/>
                        <a:t>Communicating Interagency Relationships and Collaborative Linkages for Exceptional Students (CIRCLES)</a:t>
                      </a:r>
                      <a:endParaRPr sz="1500" dirty="0"/>
                    </a:p>
                  </a:txBody>
                  <a:tcPr marL="91475" marR="91475" marT="45725" marB="45725"/>
                </a:tc>
                <a:tc>
                  <a:txBody>
                    <a:bodyPr/>
                    <a:lstStyle/>
                    <a:p>
                      <a:pPr marL="0" marR="0" lvl="0" indent="0" algn="ctr" rtl="0">
                        <a:spcBef>
                          <a:spcPts val="0"/>
                        </a:spcBef>
                        <a:spcAft>
                          <a:spcPts val="0"/>
                        </a:spcAft>
                        <a:buClr>
                          <a:schemeClr val="dk1"/>
                        </a:buClr>
                        <a:buSzPts val="1900"/>
                        <a:buFont typeface="Verdana"/>
                        <a:buNone/>
                      </a:pPr>
                      <a:r>
                        <a:rPr lang="en" sz="1900" dirty="0"/>
                        <a:t>Research-based</a:t>
                      </a:r>
                      <a:endParaRPr sz="1500" dirty="0"/>
                    </a:p>
                  </a:txBody>
                  <a:tcPr marL="91475" marR="91475" marT="45725" marB="45725"/>
                </a:tc>
                <a:extLst>
                  <a:ext uri="{0D108BD9-81ED-4DB2-BD59-A6C34878D82A}">
                    <a16:rowId xmlns:a16="http://schemas.microsoft.com/office/drawing/2014/main" val="10001"/>
                  </a:ext>
                </a:extLst>
              </a:tr>
              <a:tr h="511700">
                <a:tc>
                  <a:txBody>
                    <a:bodyPr/>
                    <a:lstStyle/>
                    <a:p>
                      <a:pPr marL="0" marR="0" lvl="0" indent="0" algn="l" rtl="0">
                        <a:spcBef>
                          <a:spcPts val="0"/>
                        </a:spcBef>
                        <a:spcAft>
                          <a:spcPts val="0"/>
                        </a:spcAft>
                        <a:buClr>
                          <a:schemeClr val="dk1"/>
                        </a:buClr>
                        <a:buSzPts val="1900"/>
                        <a:buFont typeface="Verdana"/>
                        <a:buNone/>
                      </a:pPr>
                      <a:r>
                        <a:rPr lang="en" sz="1900"/>
                        <a:t>Community-based instruction</a:t>
                      </a:r>
                      <a:endParaRPr sz="1500"/>
                    </a:p>
                  </a:txBody>
                  <a:tcPr marL="91475" marR="91475" marT="45725" marB="45725"/>
                </a:tc>
                <a:tc>
                  <a:txBody>
                    <a:bodyPr/>
                    <a:lstStyle/>
                    <a:p>
                      <a:pPr marL="0" marR="0" lvl="0" indent="0" algn="ctr" rtl="0">
                        <a:spcBef>
                          <a:spcPts val="0"/>
                        </a:spcBef>
                        <a:spcAft>
                          <a:spcPts val="0"/>
                        </a:spcAft>
                        <a:buClr>
                          <a:schemeClr val="dk1"/>
                        </a:buClr>
                        <a:buSzPts val="1900"/>
                        <a:buFont typeface="Verdana"/>
                        <a:buNone/>
                      </a:pPr>
                      <a:r>
                        <a:rPr lang="en" sz="1900" dirty="0"/>
                        <a:t>Research-based</a:t>
                      </a:r>
                      <a:endParaRPr sz="1500" dirty="0"/>
                    </a:p>
                  </a:txBody>
                  <a:tcPr marL="91475" marR="91475" marT="45725" marB="45725"/>
                </a:tc>
                <a:extLst>
                  <a:ext uri="{0D108BD9-81ED-4DB2-BD59-A6C34878D82A}">
                    <a16:rowId xmlns:a16="http://schemas.microsoft.com/office/drawing/2014/main" val="10002"/>
                  </a:ext>
                </a:extLst>
              </a:tr>
              <a:tr h="620875">
                <a:tc>
                  <a:txBody>
                    <a:bodyPr/>
                    <a:lstStyle/>
                    <a:p>
                      <a:pPr marL="0" marR="0" lvl="0" indent="0" algn="l" rtl="0">
                        <a:spcBef>
                          <a:spcPts val="0"/>
                        </a:spcBef>
                        <a:spcAft>
                          <a:spcPts val="0"/>
                        </a:spcAft>
                        <a:buClr>
                          <a:schemeClr val="dk1"/>
                        </a:buClr>
                        <a:buSzPts val="1900"/>
                        <a:buFont typeface="Verdana"/>
                        <a:buNone/>
                      </a:pPr>
                      <a:r>
                        <a:rPr lang="en" sz="1900"/>
                        <a:t>Mentoring</a:t>
                      </a:r>
                      <a:endParaRPr sz="150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Research-based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3"/>
                  </a:ext>
                </a:extLst>
              </a:tr>
              <a:tr h="511700">
                <a:tc>
                  <a:txBody>
                    <a:bodyPr/>
                    <a:lstStyle/>
                    <a:p>
                      <a:pPr marL="0" marR="0" lvl="0" indent="0" algn="l" rtl="0">
                        <a:spcBef>
                          <a:spcPts val="0"/>
                        </a:spcBef>
                        <a:spcAft>
                          <a:spcPts val="0"/>
                        </a:spcAft>
                        <a:buClr>
                          <a:schemeClr val="dk1"/>
                        </a:buClr>
                        <a:buSzPts val="1900"/>
                        <a:buFont typeface="Verdana"/>
                        <a:buNone/>
                      </a:pPr>
                      <a:r>
                        <a:rPr lang="en" sz="1900"/>
                        <a:t>Multimodal Anxiety and Social Skills Intervention</a:t>
                      </a:r>
                      <a:endParaRPr sz="150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Research-based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4"/>
                  </a:ext>
                </a:extLst>
              </a:tr>
              <a:tr h="511700">
                <a:tc>
                  <a:txBody>
                    <a:bodyPr/>
                    <a:lstStyle/>
                    <a:p>
                      <a:pPr marL="0" marR="0" lvl="0" indent="0" algn="l" rtl="0">
                        <a:spcBef>
                          <a:spcPts val="0"/>
                        </a:spcBef>
                        <a:spcAft>
                          <a:spcPts val="0"/>
                        </a:spcAft>
                        <a:buClr>
                          <a:schemeClr val="dk1"/>
                        </a:buClr>
                        <a:buSzPts val="1900"/>
                        <a:buFont typeface="Verdana"/>
                        <a:buNone/>
                      </a:pPr>
                      <a:r>
                        <a:rPr lang="en" sz="1900"/>
                        <a:t>One-More-Than strategy</a:t>
                      </a:r>
                      <a:endParaRPr sz="150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Research-based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5"/>
                  </a:ext>
                </a:extLst>
              </a:tr>
              <a:tr h="511700">
                <a:tc>
                  <a:txBody>
                    <a:bodyPr/>
                    <a:lstStyle/>
                    <a:p>
                      <a:pPr marL="0" marR="0" lvl="0" indent="0" algn="l" rtl="0">
                        <a:spcBef>
                          <a:spcPts val="0"/>
                        </a:spcBef>
                        <a:spcAft>
                          <a:spcPts val="0"/>
                        </a:spcAft>
                        <a:buClr>
                          <a:schemeClr val="dk1"/>
                        </a:buClr>
                        <a:buSzPts val="1900"/>
                        <a:buFont typeface="Verdana"/>
                        <a:buNone/>
                      </a:pPr>
                      <a:r>
                        <a:rPr lang="en" sz="1900"/>
                        <a:t>Peer Assisted instruction/support</a:t>
                      </a:r>
                      <a:endParaRPr sz="150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Research-based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6"/>
                  </a:ext>
                </a:extLst>
              </a:tr>
              <a:tr h="511700">
                <a:tc>
                  <a:txBody>
                    <a:bodyPr/>
                    <a:lstStyle/>
                    <a:p>
                      <a:pPr marL="0" marR="0" lvl="0" indent="0" algn="l" rtl="0">
                        <a:spcBef>
                          <a:spcPts val="0"/>
                        </a:spcBef>
                        <a:spcAft>
                          <a:spcPts val="0"/>
                        </a:spcAft>
                        <a:buClr>
                          <a:schemeClr val="dk1"/>
                        </a:buClr>
                        <a:buSzPts val="1900"/>
                        <a:buFont typeface="Verdana"/>
                        <a:buNone/>
                      </a:pPr>
                      <a:r>
                        <a:rPr lang="en" sz="1900" dirty="0"/>
                        <a:t>Person-centered planning</a:t>
                      </a:r>
                      <a:endParaRPr sz="1500" dirty="0"/>
                    </a:p>
                  </a:txBody>
                  <a:tcPr marL="91475" marR="91475" marT="45725" marB="45725"/>
                </a:tc>
                <a:tc>
                  <a:txBody>
                    <a:bodyPr/>
                    <a:lstStyle/>
                    <a:p>
                      <a:pPr marL="0" marR="0" lvl="0" indent="0" algn="ctr" rtl="0">
                        <a:lnSpc>
                          <a:spcPct val="100000"/>
                        </a:lnSpc>
                        <a:spcBef>
                          <a:spcPts val="0"/>
                        </a:spcBef>
                        <a:spcAft>
                          <a:spcPts val="0"/>
                        </a:spcAft>
                        <a:buClr>
                          <a:srgbClr val="000000"/>
                        </a:buClr>
                        <a:buSzPts val="1400"/>
                        <a:buFont typeface="Calibri"/>
                        <a:buNone/>
                      </a:pPr>
                      <a:r>
                        <a:rPr lang="en" sz="1900" b="0" u="none" strike="noStrike" cap="none" dirty="0">
                          <a:solidFill>
                            <a:srgbClr val="000000"/>
                          </a:solidFill>
                        </a:rPr>
                        <a:t>Research-based</a:t>
                      </a:r>
                      <a:endParaRPr sz="1900" b="0" i="0" u="none" strike="noStrike" cap="none" dirty="0">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3"/>
          <p:cNvSpPr txBox="1">
            <a:spLocks noGrp="1"/>
          </p:cNvSpPr>
          <p:nvPr>
            <p:ph type="sldNum" idx="12"/>
          </p:nvPr>
        </p:nvSpPr>
        <p:spPr>
          <a:xfrm>
            <a:off x="6400800" y="6400800"/>
            <a:ext cx="2133600" cy="365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200" b="1">
                <a:solidFill>
                  <a:schemeClr val="lt1"/>
                </a:solidFill>
                <a:latin typeface="Calibri"/>
                <a:ea typeface="Calibri"/>
                <a:cs typeface="Calibri"/>
                <a:sym typeface="Calibri"/>
              </a:rPr>
              <a:t>22</a:t>
            </a:fld>
            <a:endParaRPr sz="1200" b="1">
              <a:solidFill>
                <a:schemeClr val="lt1"/>
              </a:solidFill>
              <a:latin typeface="Calibri"/>
              <a:ea typeface="Calibri"/>
              <a:cs typeface="Calibri"/>
              <a:sym typeface="Calibri"/>
            </a:endParaRPr>
          </a:p>
        </p:txBody>
      </p:sp>
      <p:graphicFrame>
        <p:nvGraphicFramePr>
          <p:cNvPr id="302" name="Google Shape;302;p23"/>
          <p:cNvGraphicFramePr/>
          <p:nvPr/>
        </p:nvGraphicFramePr>
        <p:xfrm>
          <a:off x="626533" y="1074401"/>
          <a:ext cx="10536275" cy="4598450"/>
        </p:xfrm>
        <a:graphic>
          <a:graphicData uri="http://schemas.openxmlformats.org/drawingml/2006/table">
            <a:tbl>
              <a:tblPr>
                <a:noFill/>
              </a:tblPr>
              <a:tblGrid>
                <a:gridCol w="7104975">
                  <a:extLst>
                    <a:ext uri="{9D8B030D-6E8A-4147-A177-3AD203B41FA5}">
                      <a16:colId xmlns:a16="http://schemas.microsoft.com/office/drawing/2014/main" val="20000"/>
                    </a:ext>
                  </a:extLst>
                </a:gridCol>
                <a:gridCol w="3431300">
                  <a:extLst>
                    <a:ext uri="{9D8B030D-6E8A-4147-A177-3AD203B41FA5}">
                      <a16:colId xmlns:a16="http://schemas.microsoft.com/office/drawing/2014/main" val="20001"/>
                    </a:ext>
                  </a:extLst>
                </a:gridCol>
              </a:tblGrid>
              <a:tr h="783800">
                <a:tc>
                  <a:txBody>
                    <a:bodyPr/>
                    <a:lstStyle/>
                    <a:p>
                      <a:pPr marL="0" marR="0" lvl="0" indent="0" algn="ctr" rtl="0">
                        <a:spcBef>
                          <a:spcPts val="0"/>
                        </a:spcBef>
                        <a:spcAft>
                          <a:spcPts val="0"/>
                        </a:spcAft>
                        <a:buClr>
                          <a:schemeClr val="dk1"/>
                        </a:buClr>
                        <a:buSzPts val="2400"/>
                        <a:buFont typeface="Verdana"/>
                        <a:buNone/>
                      </a:pPr>
                      <a:r>
                        <a:rPr lang="en" sz="2400"/>
                        <a:t>Practice</a:t>
                      </a:r>
                      <a:endParaRPr sz="1500"/>
                    </a:p>
                  </a:txBody>
                  <a:tcPr marL="91475" marR="91475" marT="45725" marB="45725"/>
                </a:tc>
                <a:tc>
                  <a:txBody>
                    <a:bodyPr/>
                    <a:lstStyle/>
                    <a:p>
                      <a:pPr marL="0" marR="0" lvl="0" indent="0" algn="ctr" rtl="0">
                        <a:spcBef>
                          <a:spcPts val="0"/>
                        </a:spcBef>
                        <a:spcAft>
                          <a:spcPts val="0"/>
                        </a:spcAft>
                        <a:buClr>
                          <a:schemeClr val="dk1"/>
                        </a:buClr>
                        <a:buSzPts val="2400"/>
                        <a:buFont typeface="Verdana"/>
                        <a:buNone/>
                      </a:pPr>
                      <a:r>
                        <a:rPr lang="en" sz="2400"/>
                        <a:t>Evidence</a:t>
                      </a:r>
                      <a:endParaRPr sz="1500"/>
                    </a:p>
                  </a:txBody>
                  <a:tcPr marL="91475" marR="91475" marT="45725" marB="45725"/>
                </a:tc>
                <a:extLst>
                  <a:ext uri="{0D108BD9-81ED-4DB2-BD59-A6C34878D82A}">
                    <a16:rowId xmlns:a16="http://schemas.microsoft.com/office/drawing/2014/main" val="10000"/>
                  </a:ext>
                </a:extLst>
              </a:tr>
              <a:tr h="635775">
                <a:tc>
                  <a:txBody>
                    <a:bodyPr/>
                    <a:lstStyle/>
                    <a:p>
                      <a:pPr marL="0" marR="0" lvl="0" indent="0" algn="l" rtl="0">
                        <a:spcBef>
                          <a:spcPts val="0"/>
                        </a:spcBef>
                        <a:spcAft>
                          <a:spcPts val="0"/>
                        </a:spcAft>
                        <a:buClr>
                          <a:schemeClr val="dk1"/>
                        </a:buClr>
                        <a:buSzPts val="1900"/>
                        <a:buFont typeface="Verdana"/>
                        <a:buNone/>
                      </a:pPr>
                      <a:r>
                        <a:rPr lang="en" sz="1900"/>
                        <a:t>Response prompting</a:t>
                      </a:r>
                      <a:endParaRPr sz="1500"/>
                    </a:p>
                  </a:txBody>
                  <a:tcPr marL="91475" marR="91475" marT="45725" marB="45725"/>
                </a:tc>
                <a:tc>
                  <a:txBody>
                    <a:bodyPr/>
                    <a:lstStyle/>
                    <a:p>
                      <a:pPr marL="0" marR="0" lvl="0" indent="0" algn="l" rtl="0">
                        <a:lnSpc>
                          <a:spcPct val="100000"/>
                        </a:lnSpc>
                        <a:spcBef>
                          <a:spcPts val="0"/>
                        </a:spcBef>
                        <a:spcAft>
                          <a:spcPts val="0"/>
                        </a:spcAft>
                        <a:buClr>
                          <a:srgbClr val="000000"/>
                        </a:buClr>
                        <a:buSzPts val="1400"/>
                        <a:buFont typeface="Calibri"/>
                        <a:buNone/>
                      </a:pPr>
                      <a:r>
                        <a:rPr lang="en" sz="1900" b="0" u="none" strike="noStrike" cap="none">
                          <a:solidFill>
                            <a:srgbClr val="000000"/>
                          </a:solidFill>
                        </a:rPr>
                        <a:t>Research-based</a:t>
                      </a:r>
                      <a:endParaRPr sz="1900" b="0" i="0" u="none" strike="noStrike" cap="none">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1"/>
                  </a:ext>
                </a:extLst>
              </a:tr>
              <a:tr h="635775">
                <a:tc>
                  <a:txBody>
                    <a:bodyPr/>
                    <a:lstStyle/>
                    <a:p>
                      <a:pPr marL="0" marR="0" lvl="0" indent="0" algn="l" rtl="0">
                        <a:spcBef>
                          <a:spcPts val="0"/>
                        </a:spcBef>
                        <a:spcAft>
                          <a:spcPts val="0"/>
                        </a:spcAft>
                        <a:buClr>
                          <a:schemeClr val="dk1"/>
                        </a:buClr>
                        <a:buSzPts val="1900"/>
                        <a:buFont typeface="Verdana"/>
                        <a:buNone/>
                      </a:pPr>
                      <a:r>
                        <a:rPr lang="en" sz="1900"/>
                        <a:t>Self-management instruction</a:t>
                      </a:r>
                      <a:endParaRPr sz="1500"/>
                    </a:p>
                  </a:txBody>
                  <a:tcPr marL="91475" marR="91475" marT="45725" marB="45725"/>
                </a:tc>
                <a:tc>
                  <a:txBody>
                    <a:bodyPr/>
                    <a:lstStyle/>
                    <a:p>
                      <a:pPr marL="0" marR="0" lvl="0" indent="0" algn="l" rtl="0">
                        <a:lnSpc>
                          <a:spcPct val="100000"/>
                        </a:lnSpc>
                        <a:spcBef>
                          <a:spcPts val="0"/>
                        </a:spcBef>
                        <a:spcAft>
                          <a:spcPts val="0"/>
                        </a:spcAft>
                        <a:buClr>
                          <a:srgbClr val="000000"/>
                        </a:buClr>
                        <a:buSzPts val="1400"/>
                        <a:buFont typeface="Calibri"/>
                        <a:buNone/>
                      </a:pPr>
                      <a:r>
                        <a:rPr lang="en" sz="1900" b="0" u="none" strike="noStrike" cap="none">
                          <a:solidFill>
                            <a:srgbClr val="000000"/>
                          </a:solidFill>
                        </a:rPr>
                        <a:t>Research-based</a:t>
                      </a:r>
                      <a:endParaRPr sz="1900" b="0" i="0" u="none" strike="noStrike" cap="none">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2"/>
                  </a:ext>
                </a:extLst>
              </a:tr>
              <a:tr h="635775">
                <a:tc>
                  <a:txBody>
                    <a:bodyPr/>
                    <a:lstStyle/>
                    <a:p>
                      <a:pPr marL="0" marR="0" lvl="0" indent="0" algn="l" rtl="0">
                        <a:spcBef>
                          <a:spcPts val="0"/>
                        </a:spcBef>
                        <a:spcAft>
                          <a:spcPts val="0"/>
                        </a:spcAft>
                        <a:buClr>
                          <a:schemeClr val="dk1"/>
                        </a:buClr>
                        <a:buSzPts val="1900"/>
                        <a:buFont typeface="Verdana"/>
                        <a:buNone/>
                      </a:pPr>
                      <a:r>
                        <a:rPr lang="en" sz="1900"/>
                        <a:t>Simulation</a:t>
                      </a:r>
                      <a:endParaRPr sz="1500"/>
                    </a:p>
                  </a:txBody>
                  <a:tcPr marL="91475" marR="91475" marT="45725" marB="45725"/>
                </a:tc>
                <a:tc>
                  <a:txBody>
                    <a:bodyPr/>
                    <a:lstStyle/>
                    <a:p>
                      <a:pPr marL="0" marR="0" lvl="0" indent="0" algn="l" rtl="0">
                        <a:lnSpc>
                          <a:spcPct val="100000"/>
                        </a:lnSpc>
                        <a:spcBef>
                          <a:spcPts val="0"/>
                        </a:spcBef>
                        <a:spcAft>
                          <a:spcPts val="0"/>
                        </a:spcAft>
                        <a:buClr>
                          <a:srgbClr val="000000"/>
                        </a:buClr>
                        <a:buSzPts val="1400"/>
                        <a:buFont typeface="Calibri"/>
                        <a:buNone/>
                      </a:pPr>
                      <a:r>
                        <a:rPr lang="en" sz="1900" b="0" u="none" strike="noStrike" cap="none">
                          <a:solidFill>
                            <a:srgbClr val="000000"/>
                          </a:solidFill>
                        </a:rPr>
                        <a:t>Research-based</a:t>
                      </a:r>
                      <a:endParaRPr sz="1900" b="0" i="0" u="none" strike="noStrike" cap="none">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3"/>
                  </a:ext>
                </a:extLst>
              </a:tr>
              <a:tr h="635775">
                <a:tc>
                  <a:txBody>
                    <a:bodyPr/>
                    <a:lstStyle/>
                    <a:p>
                      <a:pPr marL="0" marR="0" lvl="0" indent="0" algn="l" rtl="0">
                        <a:spcBef>
                          <a:spcPts val="0"/>
                        </a:spcBef>
                        <a:spcAft>
                          <a:spcPts val="0"/>
                        </a:spcAft>
                        <a:buClr>
                          <a:schemeClr val="dk1"/>
                        </a:buClr>
                        <a:buSzPts val="1900"/>
                        <a:buFont typeface="Verdana"/>
                        <a:buNone/>
                      </a:pPr>
                      <a:r>
                        <a:rPr lang="en" sz="1900"/>
                        <a:t>Student-directed Transition Planning lesson package</a:t>
                      </a:r>
                      <a:endParaRPr sz="1500"/>
                    </a:p>
                  </a:txBody>
                  <a:tcPr marL="91475" marR="91475" marT="45725" marB="45725"/>
                </a:tc>
                <a:tc>
                  <a:txBody>
                    <a:bodyPr/>
                    <a:lstStyle/>
                    <a:p>
                      <a:pPr marL="0" marR="0" lvl="0" indent="0" algn="l" rtl="0">
                        <a:lnSpc>
                          <a:spcPct val="100000"/>
                        </a:lnSpc>
                        <a:spcBef>
                          <a:spcPts val="0"/>
                        </a:spcBef>
                        <a:spcAft>
                          <a:spcPts val="0"/>
                        </a:spcAft>
                        <a:buClr>
                          <a:srgbClr val="000000"/>
                        </a:buClr>
                        <a:buSzPts val="1400"/>
                        <a:buFont typeface="Calibri"/>
                        <a:buNone/>
                      </a:pPr>
                      <a:r>
                        <a:rPr lang="en" sz="1900" b="0" u="none" strike="noStrike" cap="none">
                          <a:solidFill>
                            <a:srgbClr val="000000"/>
                          </a:solidFill>
                        </a:rPr>
                        <a:t>Research-based</a:t>
                      </a:r>
                      <a:endParaRPr sz="1900" b="0" i="0" u="none" strike="noStrike" cap="none">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4"/>
                  </a:ext>
                </a:extLst>
              </a:tr>
              <a:tr h="635775">
                <a:tc>
                  <a:txBody>
                    <a:bodyPr/>
                    <a:lstStyle/>
                    <a:p>
                      <a:pPr marL="0" marR="0" lvl="0" indent="0" algn="l" rtl="0">
                        <a:spcBef>
                          <a:spcPts val="0"/>
                        </a:spcBef>
                        <a:spcAft>
                          <a:spcPts val="0"/>
                        </a:spcAft>
                        <a:buClr>
                          <a:schemeClr val="dk1"/>
                        </a:buClr>
                        <a:buSzPts val="1900"/>
                        <a:buFont typeface="Verdana"/>
                        <a:buNone/>
                      </a:pPr>
                      <a:r>
                        <a:rPr lang="en" sz="1900"/>
                        <a:t>Whose Future Is It? Plus Rocket Reader</a:t>
                      </a:r>
                      <a:endParaRPr sz="1500"/>
                    </a:p>
                  </a:txBody>
                  <a:tcPr marL="91475" marR="91475" marT="45725" marB="45725"/>
                </a:tc>
                <a:tc>
                  <a:txBody>
                    <a:bodyPr/>
                    <a:lstStyle/>
                    <a:p>
                      <a:pPr marL="0" marR="0" lvl="0" indent="0" algn="l" rtl="0">
                        <a:lnSpc>
                          <a:spcPct val="100000"/>
                        </a:lnSpc>
                        <a:spcBef>
                          <a:spcPts val="0"/>
                        </a:spcBef>
                        <a:spcAft>
                          <a:spcPts val="0"/>
                        </a:spcAft>
                        <a:buClr>
                          <a:srgbClr val="000000"/>
                        </a:buClr>
                        <a:buSzPts val="1400"/>
                        <a:buFont typeface="Calibri"/>
                        <a:buNone/>
                      </a:pPr>
                      <a:r>
                        <a:rPr lang="en" sz="1900" b="0" u="none" strike="noStrike" cap="none">
                          <a:solidFill>
                            <a:srgbClr val="000000"/>
                          </a:solidFill>
                        </a:rPr>
                        <a:t>Research-based</a:t>
                      </a:r>
                      <a:endParaRPr sz="1900" b="0" i="0" u="none" strike="noStrike" cap="none">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5"/>
                  </a:ext>
                </a:extLst>
              </a:tr>
              <a:tr h="635775">
                <a:tc>
                  <a:txBody>
                    <a:bodyPr/>
                    <a:lstStyle/>
                    <a:p>
                      <a:pPr marL="0" marR="0" lvl="0" indent="0" algn="l" rtl="0">
                        <a:spcBef>
                          <a:spcPts val="0"/>
                        </a:spcBef>
                        <a:spcAft>
                          <a:spcPts val="0"/>
                        </a:spcAft>
                        <a:buClr>
                          <a:schemeClr val="dk1"/>
                        </a:buClr>
                        <a:buSzPts val="1900"/>
                        <a:buFont typeface="Verdana"/>
                        <a:buNone/>
                      </a:pPr>
                      <a:r>
                        <a:rPr lang="en" sz="1900"/>
                        <a:t>Working at Gaining Employment Skills (WAGES)</a:t>
                      </a:r>
                      <a:endParaRPr sz="1500"/>
                    </a:p>
                  </a:txBody>
                  <a:tcPr marL="91475" marR="91475" marT="45725" marB="45725"/>
                </a:tc>
                <a:tc>
                  <a:txBody>
                    <a:bodyPr/>
                    <a:lstStyle/>
                    <a:p>
                      <a:pPr marL="0" marR="0" lvl="0" indent="0" algn="l" rtl="0">
                        <a:lnSpc>
                          <a:spcPct val="100000"/>
                        </a:lnSpc>
                        <a:spcBef>
                          <a:spcPts val="0"/>
                        </a:spcBef>
                        <a:spcAft>
                          <a:spcPts val="0"/>
                        </a:spcAft>
                        <a:buClr>
                          <a:srgbClr val="000000"/>
                        </a:buClr>
                        <a:buSzPts val="1400"/>
                        <a:buFont typeface="Calibri"/>
                        <a:buNone/>
                      </a:pPr>
                      <a:r>
                        <a:rPr lang="en" sz="1900" b="0" u="none" strike="noStrike" cap="none">
                          <a:solidFill>
                            <a:srgbClr val="000000"/>
                          </a:solidFill>
                        </a:rPr>
                        <a:t>Research-based</a:t>
                      </a:r>
                      <a:endParaRPr sz="1900" b="0" i="0" u="none" strike="noStrike" cap="none">
                        <a:solidFill>
                          <a:srgbClr val="000000"/>
                        </a:solidFill>
                        <a:latin typeface="Calibri"/>
                        <a:ea typeface="Calibri"/>
                        <a:cs typeface="Calibri"/>
                        <a:sym typeface="Calibri"/>
                      </a:endParaRPr>
                    </a:p>
                  </a:txBody>
                  <a:tcPr marL="91475" marR="91475" marT="45725" marB="45725"/>
                </a:tc>
                <a:extLst>
                  <a:ext uri="{0D108BD9-81ED-4DB2-BD59-A6C34878D82A}">
                    <a16:rowId xmlns:a16="http://schemas.microsoft.com/office/drawing/2014/main" val="10006"/>
                  </a:ext>
                </a:extLst>
              </a:tr>
            </a:tbl>
          </a:graphicData>
        </a:graphic>
      </p:graphicFrame>
      <p:sp>
        <p:nvSpPr>
          <p:cNvPr id="303" name="Google Shape;303;p23"/>
          <p:cNvSpPr txBox="1">
            <a:spLocks noGrp="1"/>
          </p:cNvSpPr>
          <p:nvPr>
            <p:ph type="title"/>
          </p:nvPr>
        </p:nvSpPr>
        <p:spPr>
          <a:xfrm>
            <a:off x="1114389" y="94320"/>
            <a:ext cx="10048400" cy="98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100"/>
              <a:buFont typeface="Verdana"/>
              <a:buNone/>
            </a:pPr>
            <a:r>
              <a:rPr lang="en" sz="2800"/>
              <a:t>Secondary Transition</a:t>
            </a:r>
            <a:br>
              <a:rPr lang="en" sz="2800"/>
            </a:br>
            <a:r>
              <a:rPr lang="en" sz="2800"/>
              <a:t>Evidence-Based and Research-Based Practices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5511-262B-0B50-B18F-A8FD60F73FF7}"/>
              </a:ext>
            </a:extLst>
          </p:cNvPr>
          <p:cNvSpPr>
            <a:spLocks noGrp="1"/>
          </p:cNvSpPr>
          <p:nvPr>
            <p:ph type="title"/>
          </p:nvPr>
        </p:nvSpPr>
        <p:spPr/>
        <p:txBody>
          <a:bodyPr/>
          <a:lstStyle/>
          <a:p>
            <a:r>
              <a:rPr lang="en-US" dirty="0"/>
              <a:t>Lauren’s Story </a:t>
            </a:r>
          </a:p>
        </p:txBody>
      </p:sp>
      <p:sp>
        <p:nvSpPr>
          <p:cNvPr id="3" name="Text Placeholder 2">
            <a:extLst>
              <a:ext uri="{FF2B5EF4-FFF2-40B4-BE49-F238E27FC236}">
                <a16:creationId xmlns:a16="http://schemas.microsoft.com/office/drawing/2014/main" id="{B0879DF5-DA10-40D9-081D-E370A928AD3D}"/>
              </a:ext>
            </a:extLst>
          </p:cNvPr>
          <p:cNvSpPr>
            <a:spLocks noGrp="1"/>
          </p:cNvSpPr>
          <p:nvPr>
            <p:ph type="body" idx="1"/>
          </p:nvPr>
        </p:nvSpPr>
        <p:spPr/>
        <p:txBody>
          <a:bodyPr/>
          <a:lstStyle/>
          <a:p>
            <a:r>
              <a:rPr lang="en-US" dirty="0">
                <a:hlinkClick r:id="rId2"/>
              </a:rPr>
              <a:t>https://www.youtube.com/watch?v=vPMVIe629bk</a:t>
            </a:r>
            <a:r>
              <a:rPr lang="en-US" dirty="0"/>
              <a:t> </a:t>
            </a:r>
          </a:p>
          <a:p>
            <a:endParaRPr lang="en-US" dirty="0"/>
          </a:p>
          <a:p>
            <a:pPr marL="171450" indent="0">
              <a:buNone/>
            </a:pPr>
            <a:r>
              <a:rPr lang="en-US" dirty="0"/>
              <a:t>The ASPIRE Program (Active Student Participation Inspires Student Engagement) is a Georgia Dept. of Ed program that takes social-emotional learning to another level by providing the student age-appropriate foundational skills that encourage self-awareness, self-determination and self-advocacy skills.</a:t>
            </a:r>
          </a:p>
          <a:p>
            <a:pPr marL="171450" indent="0">
              <a:buNone/>
            </a:pPr>
            <a:endParaRPr lang="en-US" dirty="0"/>
          </a:p>
        </p:txBody>
      </p:sp>
      <p:sp>
        <p:nvSpPr>
          <p:cNvPr id="5" name="TextBox 4">
            <a:extLst>
              <a:ext uri="{FF2B5EF4-FFF2-40B4-BE49-F238E27FC236}">
                <a16:creationId xmlns:a16="http://schemas.microsoft.com/office/drawing/2014/main" id="{C3010813-EE2A-C6B8-C1E0-78770A3CB476}"/>
              </a:ext>
            </a:extLst>
          </p:cNvPr>
          <p:cNvSpPr txBox="1"/>
          <p:nvPr/>
        </p:nvSpPr>
        <p:spPr>
          <a:xfrm>
            <a:off x="577515" y="5650825"/>
            <a:ext cx="10812379" cy="369332"/>
          </a:xfrm>
          <a:prstGeom prst="rect">
            <a:avLst/>
          </a:prstGeom>
          <a:noFill/>
        </p:spPr>
        <p:txBody>
          <a:bodyPr wrap="square">
            <a:spAutoFit/>
          </a:bodyPr>
          <a:lstStyle/>
          <a:p>
            <a:r>
              <a:rPr lang="en-US" dirty="0"/>
              <a:t>https://www.gadoe.org/Curriculum-Instruction-and-Assessment/Special-Education-Services/Pages/ASPIRE.aspx</a:t>
            </a:r>
          </a:p>
        </p:txBody>
      </p:sp>
      <p:sp>
        <p:nvSpPr>
          <p:cNvPr id="7" name="TextBox 6">
            <a:extLst>
              <a:ext uri="{FF2B5EF4-FFF2-40B4-BE49-F238E27FC236}">
                <a16:creationId xmlns:a16="http://schemas.microsoft.com/office/drawing/2014/main" id="{99FE7A5C-69ED-DF00-8EA7-26A8BD3FE8B2}"/>
              </a:ext>
            </a:extLst>
          </p:cNvPr>
          <p:cNvSpPr txBox="1"/>
          <p:nvPr/>
        </p:nvSpPr>
        <p:spPr>
          <a:xfrm>
            <a:off x="577514" y="6061677"/>
            <a:ext cx="10812379" cy="646331"/>
          </a:xfrm>
          <a:prstGeom prst="rect">
            <a:avLst/>
          </a:prstGeom>
          <a:noFill/>
        </p:spPr>
        <p:txBody>
          <a:bodyPr wrap="square">
            <a:spAutoFit/>
          </a:bodyPr>
          <a:lstStyle/>
          <a:p>
            <a:r>
              <a:rPr lang="en-US" dirty="0"/>
              <a:t>https://www.gadoe.org/Curriculum-Instruction-and-Assessment/Special-Education-Services/Documents/Transition/2020-21/ASPIRE%20Resources/ASPIRE%20One-Pager.pdf</a:t>
            </a:r>
          </a:p>
        </p:txBody>
      </p:sp>
    </p:spTree>
    <p:extLst>
      <p:ext uri="{BB962C8B-B14F-4D97-AF65-F5344CB8AC3E}">
        <p14:creationId xmlns:p14="http://schemas.microsoft.com/office/powerpoint/2010/main" val="1064134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7687-90C8-159C-9C20-2EFDFEFF2FE9}"/>
              </a:ext>
            </a:extLst>
          </p:cNvPr>
          <p:cNvSpPr>
            <a:spLocks noGrp="1"/>
          </p:cNvSpPr>
          <p:nvPr>
            <p:ph type="title"/>
          </p:nvPr>
        </p:nvSpPr>
        <p:spPr/>
        <p:txBody>
          <a:bodyPr/>
          <a:lstStyle/>
          <a:p>
            <a:r>
              <a:rPr lang="en-US" dirty="0">
                <a:hlinkClick r:id="rId2"/>
              </a:rPr>
              <a:t>Predictor Implementation School/District Self-Assessment (PISA)</a:t>
            </a:r>
            <a:endParaRPr lang="en-US" dirty="0"/>
          </a:p>
        </p:txBody>
      </p:sp>
      <p:sp>
        <p:nvSpPr>
          <p:cNvPr id="3" name="Text Placeholder 2">
            <a:extLst>
              <a:ext uri="{FF2B5EF4-FFF2-40B4-BE49-F238E27FC236}">
                <a16:creationId xmlns:a16="http://schemas.microsoft.com/office/drawing/2014/main" id="{0DA7B7D8-1512-DF0B-429E-EA624A57412F}"/>
              </a:ext>
            </a:extLst>
          </p:cNvPr>
          <p:cNvSpPr>
            <a:spLocks noGrp="1"/>
          </p:cNvSpPr>
          <p:nvPr>
            <p:ph type="body" idx="1"/>
          </p:nvPr>
        </p:nvSpPr>
        <p:spPr/>
        <p:txBody>
          <a:bodyPr/>
          <a:lstStyle/>
          <a:p>
            <a:r>
              <a:rPr lang="en-US" dirty="0"/>
              <a:t>Predictor Implementation School/District Self-Assessment Instructions and Action Planning Guide (PDF)</a:t>
            </a:r>
          </a:p>
          <a:p>
            <a:pPr marL="171450" indent="0">
              <a:buNone/>
            </a:pPr>
            <a:endParaRPr lang="en-US" dirty="0"/>
          </a:p>
          <a:p>
            <a:r>
              <a:rPr lang="en-US" dirty="0"/>
              <a:t>Predictor Implementation School/District Self-Assessment (PISA) (PDF)</a:t>
            </a:r>
          </a:p>
        </p:txBody>
      </p:sp>
    </p:spTree>
    <p:extLst>
      <p:ext uri="{BB962C8B-B14F-4D97-AF65-F5344CB8AC3E}">
        <p14:creationId xmlns:p14="http://schemas.microsoft.com/office/powerpoint/2010/main" val="237828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EEDFD1-77F4-1C81-0CE9-82D218EB33E2}"/>
              </a:ext>
            </a:extLst>
          </p:cNvPr>
          <p:cNvPicPr>
            <a:picLocks noChangeAspect="1"/>
          </p:cNvPicPr>
          <p:nvPr/>
        </p:nvPicPr>
        <p:blipFill rotWithShape="1">
          <a:blip r:embed="rId3"/>
          <a:srcRect l="3792" t="18009" r="3747"/>
          <a:stretch/>
        </p:blipFill>
        <p:spPr>
          <a:xfrm>
            <a:off x="1330036" y="213756"/>
            <a:ext cx="9642764" cy="6200724"/>
          </a:xfrm>
          <a:prstGeom prst="rect">
            <a:avLst/>
          </a:prstGeom>
        </p:spPr>
      </p:pic>
    </p:spTree>
    <p:extLst>
      <p:ext uri="{BB962C8B-B14F-4D97-AF65-F5344CB8AC3E}">
        <p14:creationId xmlns:p14="http://schemas.microsoft.com/office/powerpoint/2010/main" val="4219384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7432" y="270533"/>
            <a:ext cx="11567984" cy="759482"/>
          </a:xfrm>
        </p:spPr>
        <p:txBody>
          <a:bodyPr>
            <a:normAutofit/>
          </a:bodyPr>
          <a:lstStyle/>
          <a:p>
            <a:pPr algn="ctr"/>
            <a:r>
              <a:rPr lang="en-US" sz="4000" dirty="0">
                <a:solidFill>
                  <a:schemeClr val="tx1"/>
                </a:solidFill>
              </a:rPr>
              <a:t>Using</a:t>
            </a:r>
            <a:r>
              <a:rPr lang="en-US" sz="4000" dirty="0">
                <a:solidFill>
                  <a:schemeClr val="accent6">
                    <a:lumMod val="50000"/>
                  </a:schemeClr>
                </a:solidFill>
              </a:rPr>
              <a:t>/Scoring the PISA</a:t>
            </a:r>
          </a:p>
        </p:txBody>
      </p:sp>
      <p:pic>
        <p:nvPicPr>
          <p:cNvPr id="8" name="Content Placeholder 7" descr="Screen shot of scoring page in PISA">
            <a:extLst>
              <a:ext uri="{FF2B5EF4-FFF2-40B4-BE49-F238E27FC236}">
                <a16:creationId xmlns:a16="http://schemas.microsoft.com/office/drawing/2014/main" id="{9D31E3EA-9BDA-4278-B74C-BAE456B41D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18" t="10010" r="10760" b="19637"/>
          <a:stretch/>
        </p:blipFill>
        <p:spPr>
          <a:xfrm>
            <a:off x="1688912" y="1111579"/>
            <a:ext cx="8705024" cy="5475888"/>
          </a:xfrm>
          <a:prstGeom prst="rect">
            <a:avLst/>
          </a:prstGeom>
        </p:spPr>
      </p:pic>
    </p:spTree>
    <p:extLst>
      <p:ext uri="{BB962C8B-B14F-4D97-AF65-F5344CB8AC3E}">
        <p14:creationId xmlns:p14="http://schemas.microsoft.com/office/powerpoint/2010/main" val="36340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133899"/>
            <a:ext cx="11567984" cy="1137854"/>
          </a:xfrm>
        </p:spPr>
        <p:txBody>
          <a:bodyPr>
            <a:noAutofit/>
          </a:bodyPr>
          <a:lstStyle/>
          <a:p>
            <a:pPr algn="ctr"/>
            <a:r>
              <a:rPr lang="en-US" sz="4000" dirty="0">
                <a:solidFill>
                  <a:schemeClr val="accent6">
                    <a:lumMod val="50000"/>
                  </a:schemeClr>
                </a:solidFill>
              </a:rPr>
              <a:t>Let’s Break Down Self-Determination: </a:t>
            </a:r>
            <a:br>
              <a:rPr lang="en-US" sz="4000" dirty="0">
                <a:solidFill>
                  <a:schemeClr val="accent6">
                    <a:lumMod val="50000"/>
                  </a:schemeClr>
                </a:solidFill>
              </a:rPr>
            </a:br>
            <a:r>
              <a:rPr lang="en-US" sz="4000" dirty="0">
                <a:solidFill>
                  <a:schemeClr val="accent6">
                    <a:lumMod val="50000"/>
                  </a:schemeClr>
                </a:solidFill>
              </a:rPr>
              <a:t>Degree and Evidence of Implementation</a:t>
            </a:r>
          </a:p>
        </p:txBody>
      </p:sp>
      <p:graphicFrame>
        <p:nvGraphicFramePr>
          <p:cNvPr id="6" name="Content Placeholder 5">
            <a:extLst>
              <a:ext uri="{FF2B5EF4-FFF2-40B4-BE49-F238E27FC236}">
                <a16:creationId xmlns:a16="http://schemas.microsoft.com/office/drawing/2014/main" id="{12F6AEF8-BB7E-46B1-A0AF-56DB8414BF69}"/>
              </a:ext>
            </a:extLst>
          </p:cNvPr>
          <p:cNvGraphicFramePr>
            <a:graphicFrameLocks noGrp="1"/>
          </p:cNvGraphicFramePr>
          <p:nvPr>
            <p:ph idx="1"/>
          </p:nvPr>
        </p:nvGraphicFramePr>
        <p:xfrm>
          <a:off x="1520042" y="1408388"/>
          <a:ext cx="9071922" cy="4600136"/>
        </p:xfrm>
        <a:graphic>
          <a:graphicData uri="http://schemas.openxmlformats.org/drawingml/2006/table">
            <a:tbl>
              <a:tblPr firstRow="1" bandRow="1">
                <a:tableStyleId>{9DCAF9ED-07DC-4A11-8D7F-57B35C25682E}</a:tableStyleId>
              </a:tblPr>
              <a:tblGrid>
                <a:gridCol w="4089565">
                  <a:extLst>
                    <a:ext uri="{9D8B030D-6E8A-4147-A177-3AD203B41FA5}">
                      <a16:colId xmlns:a16="http://schemas.microsoft.com/office/drawing/2014/main" val="20000"/>
                    </a:ext>
                  </a:extLst>
                </a:gridCol>
                <a:gridCol w="849342">
                  <a:extLst>
                    <a:ext uri="{9D8B030D-6E8A-4147-A177-3AD203B41FA5}">
                      <a16:colId xmlns:a16="http://schemas.microsoft.com/office/drawing/2014/main" val="20001"/>
                    </a:ext>
                  </a:extLst>
                </a:gridCol>
                <a:gridCol w="4133015">
                  <a:extLst>
                    <a:ext uri="{9D8B030D-6E8A-4147-A177-3AD203B41FA5}">
                      <a16:colId xmlns:a16="http://schemas.microsoft.com/office/drawing/2014/main" val="20002"/>
                    </a:ext>
                  </a:extLst>
                </a:gridCol>
              </a:tblGrid>
              <a:tr h="342400">
                <a:tc>
                  <a:txBody>
                    <a:bodyPr/>
                    <a:lstStyle/>
                    <a:p>
                      <a:r>
                        <a:rPr lang="en-US" dirty="0"/>
                        <a:t>Program Characteristic</a:t>
                      </a:r>
                    </a:p>
                  </a:txBody>
                  <a:tcPr/>
                </a:tc>
                <a:tc>
                  <a:txBody>
                    <a:bodyPr/>
                    <a:lstStyle/>
                    <a:p>
                      <a:pPr algn="ctr"/>
                      <a:r>
                        <a:rPr lang="en-US"/>
                        <a:t>Rating</a:t>
                      </a:r>
                    </a:p>
                  </a:txBody>
                  <a:tcPr/>
                </a:tc>
                <a:tc>
                  <a:txBody>
                    <a:bodyPr/>
                    <a:lstStyle/>
                    <a:p>
                      <a:pPr algn="ctr"/>
                      <a:r>
                        <a:rPr lang="en-US"/>
                        <a:t>Evidence of Implementation</a:t>
                      </a:r>
                    </a:p>
                  </a:txBody>
                  <a:tcPr/>
                </a:tc>
                <a:extLst>
                  <a:ext uri="{0D108BD9-81ED-4DB2-BD59-A6C34878D82A}">
                    <a16:rowId xmlns:a16="http://schemas.microsoft.com/office/drawing/2014/main" val="10000"/>
                  </a:ext>
                </a:extLst>
              </a:tr>
              <a:tr h="839246">
                <a:tc>
                  <a:txBody>
                    <a:bodyPr/>
                    <a:lstStyle/>
                    <a:p>
                      <a:pPr lvl="0"/>
                      <a:r>
                        <a:rPr lang="en-US" sz="1500" kern="1200" dirty="0">
                          <a:effectLst/>
                        </a:rPr>
                        <a:t>Utilize a student driven IEP process to allow students to demonstrate self-awareness, goal setting, problem solving, and self-advocacy. </a:t>
                      </a:r>
                      <a:endParaRPr lang="en-US" sz="1500" kern="1200" dirty="0">
                        <a:solidFill>
                          <a:schemeClr val="dk1"/>
                        </a:solidFill>
                        <a:effectLst/>
                        <a:latin typeface="+mn-lt"/>
                        <a:ea typeface="+mn-ea"/>
                        <a:cs typeface="+mn-cs"/>
                      </a:endParaRPr>
                    </a:p>
                  </a:txBody>
                  <a:tcPr/>
                </a:tc>
                <a:tc>
                  <a:txBody>
                    <a:bodyPr/>
                    <a:lstStyle/>
                    <a:p>
                      <a:pPr algn="ctr"/>
                      <a:r>
                        <a:rPr lang="en-US" sz="1500" dirty="0"/>
                        <a:t>1</a:t>
                      </a:r>
                    </a:p>
                  </a:txBody>
                  <a:tcPr/>
                </a:tc>
                <a:tc>
                  <a:txBody>
                    <a:bodyPr/>
                    <a:lstStyle/>
                    <a:p>
                      <a:pPr marL="285750" indent="-285750" algn="l">
                        <a:buFont typeface="Arial"/>
                        <a:buChar char="•"/>
                      </a:pPr>
                      <a:r>
                        <a:rPr lang="en-US" sz="1500" dirty="0"/>
                        <a:t>No</a:t>
                      </a:r>
                      <a:r>
                        <a:rPr lang="en-US" sz="1500" baseline="0" dirty="0"/>
                        <a:t> evidence</a:t>
                      </a:r>
                      <a:endParaRPr lang="en-US" sz="1500" dirty="0"/>
                    </a:p>
                  </a:txBody>
                  <a:tcPr/>
                </a:tc>
                <a:extLst>
                  <a:ext uri="{0D108BD9-81ED-4DB2-BD59-A6C34878D82A}">
                    <a16:rowId xmlns:a16="http://schemas.microsoft.com/office/drawing/2014/main" val="10001"/>
                  </a:ext>
                </a:extLst>
              </a:tr>
              <a:tr h="1029983">
                <a:tc>
                  <a:txBody>
                    <a:bodyPr/>
                    <a:lstStyle/>
                    <a:p>
                      <a:pPr lvl="0"/>
                      <a:r>
                        <a:rPr lang="en-US" sz="1500" kern="1200" dirty="0">
                          <a:effectLst/>
                        </a:rPr>
                        <a:t>Collaborate with general education teachers to embed choices into the general curriculum and daily lessons and provide opportunities for students to practice self-determination skills. </a:t>
                      </a:r>
                      <a:endParaRPr lang="en-US" sz="1500" kern="1200" dirty="0">
                        <a:solidFill>
                          <a:schemeClr val="dk1"/>
                        </a:solidFill>
                        <a:effectLst/>
                        <a:latin typeface="+mn-lt"/>
                        <a:ea typeface="+mn-ea"/>
                        <a:cs typeface="+mn-cs"/>
                      </a:endParaRPr>
                    </a:p>
                  </a:txBody>
                  <a:tcPr/>
                </a:tc>
                <a:tc>
                  <a:txBody>
                    <a:bodyPr/>
                    <a:lstStyle/>
                    <a:p>
                      <a:pPr algn="ctr"/>
                      <a:r>
                        <a:rPr lang="en-US" sz="1500" dirty="0"/>
                        <a:t>2</a:t>
                      </a:r>
                    </a:p>
                  </a:txBody>
                  <a:tcPr/>
                </a:tc>
                <a:tc>
                  <a:txBody>
                    <a:bodyPr/>
                    <a:lstStyle/>
                    <a:p>
                      <a:pPr marL="285750" indent="-285750" algn="l">
                        <a:buFont typeface="Arial"/>
                        <a:buChar char="•"/>
                      </a:pPr>
                      <a:r>
                        <a:rPr lang="en-US" sz="1500"/>
                        <a:t>Teacher lesson plans include activities in which students have choices.</a:t>
                      </a:r>
                    </a:p>
                    <a:p>
                      <a:pPr marL="0" indent="0" algn="l">
                        <a:buFont typeface="Arial"/>
                        <a:buNone/>
                      </a:pPr>
                      <a:endParaRPr lang="en-US" sz="1500"/>
                    </a:p>
                    <a:p>
                      <a:pPr algn="l"/>
                      <a:endParaRPr lang="en-US" sz="1500"/>
                    </a:p>
                  </a:txBody>
                  <a:tcPr/>
                </a:tc>
                <a:extLst>
                  <a:ext uri="{0D108BD9-81ED-4DB2-BD59-A6C34878D82A}">
                    <a16:rowId xmlns:a16="http://schemas.microsoft.com/office/drawing/2014/main" val="10002"/>
                  </a:ext>
                </a:extLst>
              </a:tr>
              <a:tr h="2365147">
                <a:tc>
                  <a:txBody>
                    <a:bodyPr/>
                    <a:lstStyle/>
                    <a:p>
                      <a:pPr lvl="0"/>
                      <a:r>
                        <a:rPr lang="en-US" sz="1500" kern="1200" dirty="0">
                          <a:effectLst/>
                        </a:rPr>
                        <a:t>Teach students to self-monitor self-determination skills (e.g., accommodations and modifications) and provide opportunities for students to practice the self-monitoring strategy.</a:t>
                      </a:r>
                    </a:p>
                    <a:p>
                      <a:r>
                        <a:rPr lang="en-US" sz="1500" kern="1200" dirty="0">
                          <a:effectLst/>
                        </a:rPr>
                        <a:t>**As you work with students, take into consideration the cultural nuances involved in teaching self-determination skills and providing opportunities to develop self-determination to students from CLD backgrounds.</a:t>
                      </a:r>
                    </a:p>
                  </a:txBody>
                  <a:tcPr/>
                </a:tc>
                <a:tc>
                  <a:txBody>
                    <a:bodyPr/>
                    <a:lstStyle/>
                    <a:p>
                      <a:pPr algn="ctr"/>
                      <a:r>
                        <a:rPr lang="en-US" sz="1500"/>
                        <a:t>4</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500" dirty="0"/>
                        <a:t>At</a:t>
                      </a:r>
                      <a:r>
                        <a:rPr lang="en-US" sz="1500" baseline="0" dirty="0"/>
                        <a:t> the beginning of the school year, students write letters to their teachers describing accommodations needed.</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500" baseline="0" dirty="0"/>
                        <a:t>All special education teachers are using the SDLMI to teach students to set goals and monitor progress toward goals.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500" baseline="0" dirty="0"/>
                        <a:t>All students are administered the AIR self-determination scale each year.</a:t>
                      </a:r>
                    </a:p>
                    <a:p>
                      <a:pPr algn="ctr"/>
                      <a:endParaRPr lang="en-US" sz="15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4925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493" y="92075"/>
            <a:ext cx="8237220" cy="980081"/>
          </a:xfrm>
        </p:spPr>
        <p:txBody>
          <a:bodyPr>
            <a:normAutofit fontScale="90000"/>
          </a:bodyPr>
          <a:lstStyle/>
          <a:p>
            <a:pPr algn="ctr"/>
            <a:r>
              <a:rPr lang="en-US" dirty="0"/>
              <a:t>Considerations for Selecting EBPs</a:t>
            </a:r>
          </a:p>
        </p:txBody>
      </p:sp>
      <p:sp>
        <p:nvSpPr>
          <p:cNvPr id="3" name="Content Placeholder 2"/>
          <p:cNvSpPr>
            <a:spLocks noGrp="1"/>
          </p:cNvSpPr>
          <p:nvPr>
            <p:ph idx="1"/>
          </p:nvPr>
        </p:nvSpPr>
        <p:spPr>
          <a:xfrm>
            <a:off x="542305" y="1072156"/>
            <a:ext cx="7125194" cy="5082639"/>
          </a:xfrm>
        </p:spPr>
        <p:txBody>
          <a:bodyPr>
            <a:normAutofit fontScale="92500" lnSpcReduction="20000"/>
          </a:bodyPr>
          <a:lstStyle/>
          <a:p>
            <a:pPr marL="514350" indent="-514350">
              <a:spcBef>
                <a:spcPts val="1200"/>
              </a:spcBef>
              <a:spcAft>
                <a:spcPts val="600"/>
              </a:spcAft>
              <a:buFont typeface="+mj-lt"/>
              <a:buAutoNum type="arabicPeriod"/>
            </a:pPr>
            <a:r>
              <a:rPr lang="en-US" dirty="0"/>
              <a:t>Was the practice effective for supporting student skill development? </a:t>
            </a:r>
          </a:p>
          <a:p>
            <a:pPr marL="514350" indent="-514350">
              <a:spcBef>
                <a:spcPts val="1200"/>
              </a:spcBef>
              <a:spcAft>
                <a:spcPts val="600"/>
              </a:spcAft>
              <a:buFont typeface="+mj-lt"/>
              <a:buAutoNum type="arabicPeriod"/>
            </a:pPr>
            <a:r>
              <a:rPr lang="en-US" dirty="0">
                <a:solidFill>
                  <a:srgbClr val="000000"/>
                </a:solidFill>
              </a:rPr>
              <a:t>Does the practice or predictor have evidence to support its effectiveness (i.e., identified as evidence-based from reputable sources, results of research described in manual, or link to research support)?</a:t>
            </a:r>
          </a:p>
          <a:p>
            <a:pPr marL="514350" indent="-514350">
              <a:spcBef>
                <a:spcPts val="1200"/>
              </a:spcBef>
              <a:spcAft>
                <a:spcPts val="600"/>
              </a:spcAft>
              <a:buFont typeface="+mj-lt"/>
              <a:buAutoNum type="arabicPeriod"/>
            </a:pPr>
            <a:r>
              <a:rPr lang="en-US" dirty="0">
                <a:solidFill>
                  <a:srgbClr val="000000"/>
                </a:solidFill>
              </a:rPr>
              <a:t>Has the practice been effective for the population of students I am working with?</a:t>
            </a:r>
          </a:p>
          <a:p>
            <a:pPr marL="514350" indent="-514350">
              <a:spcBef>
                <a:spcPts val="1200"/>
              </a:spcBef>
              <a:spcAft>
                <a:spcPts val="600"/>
              </a:spcAft>
              <a:buFont typeface="+mj-lt"/>
              <a:buAutoNum type="arabicPeriod"/>
            </a:pPr>
            <a:r>
              <a:rPr lang="en-US" dirty="0">
                <a:solidFill>
                  <a:srgbClr val="000000"/>
                </a:solidFill>
              </a:rPr>
              <a:t>Can the practice be individualized and adapted to fit the unique needs of my students?</a:t>
            </a:r>
            <a:endParaRPr lang="en-US" b="1" dirty="0">
              <a:solidFill>
                <a:srgbClr val="000000"/>
              </a:solidFill>
            </a:endParaRPr>
          </a:p>
          <a:p>
            <a:pPr marL="0" indent="0">
              <a:buNone/>
            </a:pPr>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a:xfrm>
            <a:off x="64008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65AB44-07C5-49CE-86A5-1AD2604BA3BE}" type="slidenum">
              <a:rPr lang="en-US" smtClean="0"/>
              <a:pPr/>
              <a:t>28</a:t>
            </a:fld>
            <a:endParaRPr lang="en-US" dirty="0"/>
          </a:p>
        </p:txBody>
      </p:sp>
      <p:pic>
        <p:nvPicPr>
          <p:cNvPr id="6" name="Picture 5">
            <a:extLst>
              <a:ext uri="{FF2B5EF4-FFF2-40B4-BE49-F238E27FC236}">
                <a16:creationId xmlns:a16="http://schemas.microsoft.com/office/drawing/2014/main" id="{DCDBF300-F360-5CC6-8BA7-5294DFCB7212}"/>
              </a:ext>
            </a:extLst>
          </p:cNvPr>
          <p:cNvPicPr>
            <a:picLocks noChangeAspect="1"/>
          </p:cNvPicPr>
          <p:nvPr/>
        </p:nvPicPr>
        <p:blipFill>
          <a:blip r:embed="rId3"/>
          <a:stretch>
            <a:fillRect/>
          </a:stretch>
        </p:blipFill>
        <p:spPr>
          <a:xfrm>
            <a:off x="7667499" y="2576945"/>
            <a:ext cx="4120739" cy="2316379"/>
          </a:xfrm>
          <a:prstGeom prst="rect">
            <a:avLst/>
          </a:prstGeom>
        </p:spPr>
      </p:pic>
    </p:spTree>
    <p:extLst>
      <p:ext uri="{BB962C8B-B14F-4D97-AF65-F5344CB8AC3E}">
        <p14:creationId xmlns:p14="http://schemas.microsoft.com/office/powerpoint/2010/main" val="773089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BAF9-5F31-F278-7745-6F04F73EE449}"/>
              </a:ext>
            </a:extLst>
          </p:cNvPr>
          <p:cNvSpPr>
            <a:spLocks noGrp="1"/>
          </p:cNvSpPr>
          <p:nvPr>
            <p:ph type="title"/>
          </p:nvPr>
        </p:nvSpPr>
        <p:spPr/>
        <p:txBody>
          <a:bodyPr/>
          <a:lstStyle/>
          <a:p>
            <a:r>
              <a:rPr lang="en-US" dirty="0"/>
              <a:t>Practice Descriptions and Lesson Starters</a:t>
            </a:r>
          </a:p>
        </p:txBody>
      </p:sp>
      <p:sp>
        <p:nvSpPr>
          <p:cNvPr id="3" name="Text Placeholder 2">
            <a:extLst>
              <a:ext uri="{FF2B5EF4-FFF2-40B4-BE49-F238E27FC236}">
                <a16:creationId xmlns:a16="http://schemas.microsoft.com/office/drawing/2014/main" id="{7E4F5A9E-44A0-3D33-BEBD-CF966CCFF48E}"/>
              </a:ext>
            </a:extLst>
          </p:cNvPr>
          <p:cNvSpPr>
            <a:spLocks noGrp="1"/>
          </p:cNvSpPr>
          <p:nvPr>
            <p:ph type="body" idx="1"/>
          </p:nvPr>
        </p:nvSpPr>
        <p:spPr/>
        <p:txBody>
          <a:bodyPr>
            <a:normAutofit/>
          </a:bodyPr>
          <a:lstStyle/>
          <a:p>
            <a:r>
              <a:rPr lang="en-US" dirty="0"/>
              <a:t>On the NTACT:C website there are 28 practice descriptions and lesson starters</a:t>
            </a:r>
          </a:p>
          <a:p>
            <a:pPr lvl="1"/>
            <a:r>
              <a:rPr lang="en-US" dirty="0">
                <a:hlinkClick r:id="rId2"/>
              </a:rPr>
              <a:t>https://transitionta.org/skills-and-practices/#EBP</a:t>
            </a:r>
            <a:r>
              <a:rPr lang="en-US" dirty="0"/>
              <a:t> </a:t>
            </a:r>
          </a:p>
          <a:p>
            <a:pPr lvl="1"/>
            <a:endParaRPr lang="en-US" dirty="0"/>
          </a:p>
          <a:p>
            <a:r>
              <a:rPr lang="en-US" dirty="0"/>
              <a:t>The effective practices identified have been evaluated regarding the amount, type, and quality of the research conducted. These designations indicate the confidence in the likely effectiveness of the intervention when implemented as defined and recommended.</a:t>
            </a:r>
          </a:p>
        </p:txBody>
      </p:sp>
    </p:spTree>
    <p:extLst>
      <p:ext uri="{BB962C8B-B14F-4D97-AF65-F5344CB8AC3E}">
        <p14:creationId xmlns:p14="http://schemas.microsoft.com/office/powerpoint/2010/main" val="325220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p:txBody>
          <a:bodyPr>
            <a:normAutofit/>
          </a:bodyPr>
          <a:lstStyle/>
          <a:p>
            <a:pPr lvl="0" algn="ctr"/>
            <a:r>
              <a:rPr lang="en-US" sz="3200" dirty="0"/>
              <a:t>What is the National Technical Assistance Center on Transition: The Collaborative (NTACT:C)?</a:t>
            </a:r>
          </a:p>
        </p:txBody>
      </p:sp>
      <p:sp>
        <p:nvSpPr>
          <p:cNvPr id="96" name="Google Shape;96;p2"/>
          <p:cNvSpPr txBox="1">
            <a:spLocks noGrp="1"/>
          </p:cNvSpPr>
          <p:nvPr>
            <p:ph idx="1"/>
          </p:nvPr>
        </p:nvSpPr>
        <p:spPr>
          <a:xfrm>
            <a:off x="257432" y="1883728"/>
            <a:ext cx="11567984" cy="3959835"/>
          </a:xfrm>
        </p:spPr>
        <p:txBody>
          <a:bodyPr>
            <a:normAutofit fontScale="92500" lnSpcReduction="20000"/>
          </a:bodyPr>
          <a:lstStyle/>
          <a:p>
            <a:pPr lvl="0"/>
            <a:r>
              <a:rPr lang="en-US" dirty="0"/>
              <a:t>Jointly funded center: The US Department of Education - The Office of Special Education Programs (OSEP) and the Rehabilitation Services Administration (RSA)</a:t>
            </a:r>
          </a:p>
          <a:p>
            <a:pPr marL="0" lvl="0" indent="0">
              <a:buNone/>
            </a:pPr>
            <a:endParaRPr lang="en-US" dirty="0"/>
          </a:p>
          <a:p>
            <a:pPr lvl="0"/>
            <a:r>
              <a:rPr lang="en-US" dirty="0"/>
              <a:t>Helps state and local schools and agencies to better support students and youth in making successful transitions to adult life</a:t>
            </a:r>
          </a:p>
          <a:p>
            <a:pPr marL="0" lvl="0" indent="0">
              <a:buNone/>
            </a:pPr>
            <a:endParaRPr lang="en-US" dirty="0"/>
          </a:p>
          <a:p>
            <a:pPr lvl="0"/>
            <a:r>
              <a:rPr lang="en-US" dirty="0"/>
              <a:t>Builds on history of:</a:t>
            </a:r>
          </a:p>
          <a:p>
            <a:pPr lvl="1"/>
            <a:r>
              <a:rPr lang="en-US" dirty="0"/>
              <a:t>WINTAC (RSA) </a:t>
            </a:r>
          </a:p>
          <a:p>
            <a:pPr lvl="1"/>
            <a:r>
              <a:rPr lang="en-US" dirty="0"/>
              <a:t>YTAC (RSA) 	</a:t>
            </a:r>
          </a:p>
          <a:p>
            <a:pPr lvl="1"/>
            <a:r>
              <a:rPr lang="en-US" dirty="0"/>
              <a:t>NTACT (OSEP &amp; RSA)</a:t>
            </a:r>
          </a:p>
          <a:p>
            <a:pPr lvl="0"/>
            <a:endParaRPr lang="en-US" dirty="0"/>
          </a:p>
          <a:p>
            <a:pPr marL="82296" indent="0">
              <a:buNone/>
            </a:pPr>
            <a:endParaRPr lang="en-US" dirty="0"/>
          </a:p>
          <a:p>
            <a:pPr lvl="0"/>
            <a:endParaRPr lang="en-US" dirty="0"/>
          </a:p>
          <a:p>
            <a:pPr lvl="0"/>
            <a:endParaRPr lang="en-US" dirty="0"/>
          </a:p>
          <a:p>
            <a:pPr lvl="0"/>
            <a:endParaRPr lang="en-US" dirty="0"/>
          </a:p>
          <a:p>
            <a:pPr lvl="0"/>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7069-BAAF-18F4-E4A6-48162DB09838}"/>
              </a:ext>
            </a:extLst>
          </p:cNvPr>
          <p:cNvSpPr>
            <a:spLocks noGrp="1"/>
          </p:cNvSpPr>
          <p:nvPr>
            <p:ph type="title"/>
          </p:nvPr>
        </p:nvSpPr>
        <p:spPr/>
        <p:txBody>
          <a:bodyPr/>
          <a:lstStyle/>
          <a:p>
            <a:r>
              <a:rPr lang="en-US" dirty="0"/>
              <a:t>Additional Resources to Consider</a:t>
            </a:r>
          </a:p>
        </p:txBody>
      </p:sp>
      <p:sp>
        <p:nvSpPr>
          <p:cNvPr id="3" name="Text Placeholder 2">
            <a:extLst>
              <a:ext uri="{FF2B5EF4-FFF2-40B4-BE49-F238E27FC236}">
                <a16:creationId xmlns:a16="http://schemas.microsoft.com/office/drawing/2014/main" id="{EDB3D81A-B347-398D-AED2-87D930DF7148}"/>
              </a:ext>
            </a:extLst>
          </p:cNvPr>
          <p:cNvSpPr>
            <a:spLocks noGrp="1"/>
          </p:cNvSpPr>
          <p:nvPr>
            <p:ph type="body" idx="1"/>
          </p:nvPr>
        </p:nvSpPr>
        <p:spPr>
          <a:xfrm>
            <a:off x="257432" y="1690725"/>
            <a:ext cx="11568000" cy="3825200"/>
          </a:xfrm>
        </p:spPr>
        <p:txBody>
          <a:bodyPr>
            <a:normAutofit/>
          </a:bodyPr>
          <a:lstStyle/>
          <a:p>
            <a:pPr marL="171450" indent="0">
              <a:buNone/>
            </a:pPr>
            <a:endParaRPr lang="en-US" sz="3200" dirty="0"/>
          </a:p>
          <a:p>
            <a:r>
              <a:rPr lang="en-US" sz="3200" dirty="0"/>
              <a:t>Online based on the five required Pre-Employment Transition Services (Pre-ETS) Areas</a:t>
            </a:r>
          </a:p>
        </p:txBody>
      </p:sp>
    </p:spTree>
    <p:extLst>
      <p:ext uri="{BB962C8B-B14F-4D97-AF65-F5344CB8AC3E}">
        <p14:creationId xmlns:p14="http://schemas.microsoft.com/office/powerpoint/2010/main" val="1944811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390" y="220085"/>
            <a:ext cx="8237220" cy="735061"/>
          </a:xfrm>
        </p:spPr>
        <p:txBody>
          <a:bodyPr>
            <a:noAutofit/>
          </a:bodyPr>
          <a:lstStyle/>
          <a:p>
            <a:r>
              <a:rPr lang="en-US" dirty="0">
                <a:solidFill>
                  <a:srgbClr val="002060"/>
                </a:solidFill>
                <a:latin typeface="Arial" panose="020B0604020202020204" pitchFamily="34" charset="0"/>
                <a:cs typeface="Arial" panose="020B0604020202020204" pitchFamily="34" charset="0"/>
              </a:rPr>
              <a:t>Job Exploration Counseling</a:t>
            </a:r>
          </a:p>
        </p:txBody>
      </p:sp>
      <p:sp>
        <p:nvSpPr>
          <p:cNvPr id="10" name="Content Placeholder 9"/>
          <p:cNvSpPr>
            <a:spLocks noGrp="1"/>
          </p:cNvSpPr>
          <p:nvPr>
            <p:ph idx="1"/>
          </p:nvPr>
        </p:nvSpPr>
        <p:spPr>
          <a:xfrm>
            <a:off x="737937" y="979209"/>
            <a:ext cx="10988841" cy="4146884"/>
          </a:xfrm>
        </p:spPr>
        <p:txBody>
          <a:bodyPr>
            <a:normAutofit fontScale="25000" lnSpcReduction="20000"/>
          </a:bodyPr>
          <a:lstStyle/>
          <a:p>
            <a:pPr marL="0" indent="0">
              <a:buNone/>
            </a:pPr>
            <a:r>
              <a:rPr lang="en-US" sz="7200" dirty="0"/>
              <a:t> </a:t>
            </a:r>
            <a:endParaRPr lang="en-US" sz="6400" dirty="0">
              <a:solidFill>
                <a:srgbClr val="034680"/>
              </a:solidFill>
              <a:latin typeface="Arial" panose="020B0604020202020204" pitchFamily="34" charset="0"/>
              <a:cs typeface="Arial" panose="020B0604020202020204" pitchFamily="34" charset="0"/>
              <a:sym typeface="Arial"/>
              <a:hlinkClick r:id="rId3"/>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034680"/>
                </a:solidFill>
                <a:latin typeface="Arial" panose="020B0604020202020204" pitchFamily="34" charset="0"/>
                <a:cs typeface="Arial" panose="020B0604020202020204" pitchFamily="34" charset="0"/>
                <a:sym typeface="Arial"/>
                <a:hlinkClick r:id="rId3"/>
              </a:rPr>
              <a:t>The Career Index Plus (TCI+) </a:t>
            </a:r>
            <a:endParaRPr lang="en-US" sz="9600" dirty="0">
              <a:solidFill>
                <a:srgbClr val="03468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03468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545E74"/>
                </a:solidFill>
                <a:latin typeface="Arial" panose="020B0604020202020204" pitchFamily="34" charset="0"/>
                <a:cs typeface="Arial" panose="020B0604020202020204" pitchFamily="34" charset="0"/>
                <a:sym typeface="Arial"/>
                <a:hlinkClick r:id="rId4"/>
              </a:rPr>
              <a:t>https://www.careeronestop.org/ExploreCareers/explore-careers.aspx</a:t>
            </a:r>
            <a:endParaRPr lang="en-US" sz="9600" dirty="0">
              <a:solidFill>
                <a:srgbClr val="545E74"/>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545E74"/>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545E74"/>
                </a:solidFill>
                <a:latin typeface="Arial" panose="020B0604020202020204" pitchFamily="34" charset="0"/>
                <a:cs typeface="Arial" panose="020B0604020202020204" pitchFamily="34" charset="0"/>
                <a:sym typeface="Arial"/>
                <a:hlinkClick r:id="rId5"/>
              </a:rPr>
              <a:t>https://www.mynextmove.org</a:t>
            </a:r>
            <a:endParaRPr lang="en-US" sz="9600" dirty="0">
              <a:solidFill>
                <a:srgbClr val="545E74"/>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545E74"/>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034680"/>
                </a:solidFill>
                <a:latin typeface="Arial" panose="020B0604020202020204" pitchFamily="34" charset="0"/>
                <a:cs typeface="Arial" panose="020B0604020202020204" pitchFamily="34" charset="0"/>
                <a:sym typeface="Arial"/>
                <a:hlinkClick r:id="rId6"/>
              </a:rPr>
              <a:t>Road Trip Nation - YouTube Channel</a:t>
            </a:r>
            <a:endParaRPr lang="en-US" sz="9600" dirty="0">
              <a:solidFill>
                <a:srgbClr val="03468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03468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002060"/>
                </a:solidFill>
                <a:latin typeface="Arial" panose="020B0604020202020204" pitchFamily="34" charset="0"/>
                <a:cs typeface="Arial" panose="020B0604020202020204" pitchFamily="34" charset="0"/>
                <a:sym typeface="Arial"/>
                <a:hlinkClick r:id="rId7"/>
              </a:rPr>
              <a:t>Dr. Kit </a:t>
            </a:r>
            <a:r>
              <a:rPr lang="en-US" sz="9600" dirty="0">
                <a:solidFill>
                  <a:srgbClr val="002060"/>
                </a:solidFill>
                <a:latin typeface="Arial" panose="020B0604020202020204" pitchFamily="34" charset="0"/>
                <a:cs typeface="Arial" panose="020B0604020202020204" pitchFamily="34" charset="0"/>
                <a:sym typeface="Arial"/>
                <a:hlinkClick r:id="rId8"/>
              </a:rPr>
              <a:t>Career</a:t>
            </a:r>
            <a:r>
              <a:rPr lang="en-US" sz="9600" dirty="0">
                <a:solidFill>
                  <a:srgbClr val="002060"/>
                </a:solidFill>
                <a:latin typeface="Arial" panose="020B0604020202020204" pitchFamily="34" charset="0"/>
                <a:cs typeface="Arial" panose="020B0604020202020204" pitchFamily="34" charset="0"/>
                <a:sym typeface="Arial"/>
                <a:hlinkClick r:id="rId7"/>
              </a:rPr>
              <a:t> Videos</a:t>
            </a:r>
            <a:endParaRPr lang="en-US" sz="28800" dirty="0">
              <a:solidFill>
                <a:srgbClr val="03468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endParaRPr lang="en-US" sz="8000" dirty="0">
              <a:solidFill>
                <a:srgbClr val="002060"/>
              </a:solidFill>
              <a:latin typeface="Arial" panose="020B0604020202020204" pitchFamily="34" charset="0"/>
              <a:cs typeface="Arial" panose="020B0604020202020204" pitchFamily="34" charset="0"/>
              <a:sym typeface="Arial"/>
              <a:hlinkClick r:id="rId9"/>
            </a:endParaRPr>
          </a:p>
          <a:p>
            <a:pPr marL="342900" lvl="1" indent="0">
              <a:buNone/>
            </a:pPr>
            <a:endParaRPr lang="en-US" sz="6900" dirty="0">
              <a:latin typeface="Arial" panose="020B0604020202020204" pitchFamily="34" charset="0"/>
              <a:cs typeface="Arial" panose="020B0604020202020204" pitchFamily="34" charset="0"/>
            </a:endParaRPr>
          </a:p>
          <a:p>
            <a:pPr marL="0" indent="0">
              <a:buNone/>
            </a:pPr>
            <a:r>
              <a:rPr lang="en-US" sz="7200"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p:txBody>
      </p:sp>
      <p:sp>
        <p:nvSpPr>
          <p:cNvPr id="5" name="Slide Number Placeholder 5">
            <a:extLst>
              <a:ext uri="{FF2B5EF4-FFF2-40B4-BE49-F238E27FC236}">
                <a16:creationId xmlns:a16="http://schemas.microsoft.com/office/drawing/2014/main" id="{9DA7BA51-D9A5-4C94-83B1-C294609A3C0D}"/>
              </a:ext>
            </a:extLst>
          </p:cNvPr>
          <p:cNvSpPr txBox="1">
            <a:spLocks/>
          </p:cNvSpPr>
          <p:nvPr/>
        </p:nvSpPr>
        <p:spPr>
          <a:xfrm>
            <a:off x="10137648" y="6305550"/>
            <a:ext cx="457200" cy="476250"/>
          </a:xfrm>
          <a:prstGeom prst="rect">
            <a:avLst/>
          </a:prstGeom>
        </p:spPr>
        <p:txBody>
          <a:bodyPr anchor="b"/>
          <a:lstStyle>
            <a:defPPr>
              <a:defRPr lang="en-US"/>
            </a:defPPr>
            <a:lvl1pPr marL="0" algn="l"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A2374-46E6-4AB3-9DAC-F81386139898}" type="slidenum">
              <a:rPr lang="en-US" altLang="en-US">
                <a:solidFill>
                  <a:srgbClr val="ACCBF9">
                    <a:shade val="50000"/>
                    <a:satMod val="200000"/>
                  </a:srgbClr>
                </a:solidFill>
                <a:latin typeface="Gill Sans MT"/>
              </a:rPr>
              <a:pPr>
                <a:defRPr/>
              </a:pPr>
              <a:t>31</a:t>
            </a:fld>
            <a:endParaRPr lang="en-US" altLang="en-US" dirty="0">
              <a:solidFill>
                <a:srgbClr val="ACCBF9">
                  <a:shade val="50000"/>
                  <a:satMod val="200000"/>
                </a:srgbClr>
              </a:solidFill>
              <a:latin typeface="Gill Sans MT"/>
            </a:endParaRPr>
          </a:p>
        </p:txBody>
      </p:sp>
      <p:sp>
        <p:nvSpPr>
          <p:cNvPr id="3" name="Slide Number Placeholder 2">
            <a:extLst>
              <a:ext uri="{FF2B5EF4-FFF2-40B4-BE49-F238E27FC236}">
                <a16:creationId xmlns:a16="http://schemas.microsoft.com/office/drawing/2014/main" id="{E2B9D04D-CBAD-2A52-2FBA-6031FD47B3A8}"/>
              </a:ext>
            </a:extLst>
          </p:cNvPr>
          <p:cNvSpPr>
            <a:spLocks noGrp="1"/>
          </p:cNvSpPr>
          <p:nvPr>
            <p:ph type="sldNum" sz="quarter" idx="12"/>
          </p:nvPr>
        </p:nvSpPr>
        <p:spPr bwMode="auto">
          <a:xfrm>
            <a:off x="8077200" y="6172200"/>
            <a:ext cx="4572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695171-24D1-4226-BBC1-8EADE59D219F}" type="slidenum">
              <a:rPr lang="en-US" altLang="en-US" smtClean="0"/>
              <a:pPr/>
              <a:t>31</a:t>
            </a:fld>
            <a:endParaRPr lang="en-US" altLang="en-US"/>
          </a:p>
        </p:txBody>
      </p:sp>
    </p:spTree>
    <p:extLst>
      <p:ext uri="{BB962C8B-B14F-4D97-AF65-F5344CB8AC3E}">
        <p14:creationId xmlns:p14="http://schemas.microsoft.com/office/powerpoint/2010/main" val="163261159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53453" y="838200"/>
            <a:ext cx="11630526" cy="2880122"/>
          </a:xfrm>
        </p:spPr>
        <p:txBody>
          <a:bodyPr>
            <a:normAutofit fontScale="25000" lnSpcReduction="20000"/>
          </a:bodyPr>
          <a:lstStyle/>
          <a:p>
            <a:pPr marL="0" indent="0">
              <a:buNone/>
            </a:pPr>
            <a:endParaRPr lang="en-US" sz="17600" u="sng" dirty="0">
              <a:latin typeface="Arial" panose="020B0604020202020204" pitchFamily="34" charset="0"/>
              <a:cs typeface="Arial" panose="020B0604020202020204" pitchFamily="34" charset="0"/>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333333"/>
                </a:solidFill>
                <a:latin typeface="Arial" panose="020B0604020202020204" pitchFamily="34" charset="0"/>
                <a:ea typeface="Calibri"/>
                <a:cs typeface="Arial" panose="020B0604020202020204" pitchFamily="34" charset="0"/>
                <a:sym typeface="Arial"/>
                <a:hlinkClick r:id="rId3"/>
              </a:rPr>
              <a:t>Explore-work.com</a:t>
            </a:r>
            <a:endParaRPr lang="en-US" sz="11200" dirty="0">
              <a:solidFill>
                <a:srgbClr val="333333"/>
              </a:solidFill>
              <a:latin typeface="Arial" panose="020B0604020202020204" pitchFamily="34" charset="0"/>
              <a:ea typeface="Calibri"/>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333333"/>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02060"/>
                </a:solidFill>
                <a:latin typeface="Arial" panose="020B0604020202020204" pitchFamily="34" charset="0"/>
                <a:ea typeface="Calibri"/>
                <a:cs typeface="Arial" panose="020B0604020202020204" pitchFamily="34" charset="0"/>
                <a:sym typeface="Arial"/>
                <a:hlinkClick r:id="rId4"/>
              </a:rPr>
              <a:t>NTACT School Based Enterprise Toolkit</a:t>
            </a:r>
            <a:endParaRPr lang="en-US" sz="11200" dirty="0">
              <a:solidFill>
                <a:srgbClr val="002060"/>
              </a:solidFill>
              <a:latin typeface="Arial" panose="020B0604020202020204" pitchFamily="34" charset="0"/>
              <a:ea typeface="Calibri"/>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002060"/>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FFFFFF"/>
                </a:solidFill>
                <a:latin typeface="Arial" panose="020B0604020202020204" pitchFamily="34" charset="0"/>
                <a:cs typeface="Arial" panose="020B0604020202020204" pitchFamily="34" charset="0"/>
                <a:sym typeface="Book Antiqua"/>
                <a:hlinkClick r:id="rId5"/>
              </a:rPr>
              <a:t>Nebraska Virtual Industry Tours</a:t>
            </a:r>
            <a:endParaRPr lang="en-US" sz="11200" dirty="0">
              <a:solidFill>
                <a:srgbClr val="FFFFFF"/>
              </a:solidFill>
              <a:latin typeface="Arial" panose="020B0604020202020204" pitchFamily="34" charset="0"/>
              <a:cs typeface="Arial" panose="020B0604020202020204" pitchFamily="34" charset="0"/>
              <a:sym typeface="Book Antiqua"/>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FFFFFF"/>
              </a:solidFill>
              <a:latin typeface="Arial" panose="020B0604020202020204" pitchFamily="34" charset="0"/>
              <a:cs typeface="Arial" panose="020B0604020202020204" pitchFamily="34" charset="0"/>
              <a:sym typeface="Book Antiqua"/>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34680"/>
                </a:solidFill>
                <a:latin typeface="Arial" panose="020B0604020202020204" pitchFamily="34" charset="0"/>
                <a:cs typeface="Arial" panose="020B0604020202020204" pitchFamily="34" charset="0"/>
                <a:sym typeface="Arial"/>
                <a:hlinkClick r:id="rId6"/>
              </a:rPr>
              <a:t>myFuture.com</a:t>
            </a:r>
            <a:endParaRPr lang="en-US" sz="11200" dirty="0">
              <a:solidFill>
                <a:srgbClr val="03468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03468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02060"/>
                </a:solidFill>
                <a:latin typeface="Arial" panose="020B0604020202020204" pitchFamily="34" charset="0"/>
                <a:cs typeface="Arial" panose="020B0604020202020204" pitchFamily="34" charset="0"/>
                <a:sym typeface="Arial"/>
                <a:hlinkClick r:id="rId7"/>
              </a:rPr>
              <a:t>Youth.gov Youth-Employment</a:t>
            </a:r>
            <a:endParaRPr lang="en-US" sz="11200" dirty="0">
              <a:solidFill>
                <a:srgbClr val="002060"/>
              </a:solidFill>
              <a:latin typeface="Arial" panose="020B0604020202020204" pitchFamily="34" charset="0"/>
              <a:cs typeface="Arial" panose="020B0604020202020204" pitchFamily="34" charset="0"/>
              <a:sym typeface="Arial"/>
            </a:endParaRPr>
          </a:p>
          <a:p>
            <a:pPr marL="0" indent="0">
              <a:buNone/>
            </a:pPr>
            <a:endParaRPr lang="en-US" sz="7200" u="sng" dirty="0">
              <a:latin typeface="Arial" panose="020B0604020202020204" pitchFamily="34" charset="0"/>
              <a:cs typeface="Arial" panose="020B0604020202020204" pitchFamily="34" charset="0"/>
            </a:endParaRPr>
          </a:p>
          <a:p>
            <a:pPr marL="0" indent="0">
              <a:buNone/>
            </a:pPr>
            <a:endParaRPr lang="en-US" sz="7200" dirty="0"/>
          </a:p>
          <a:p>
            <a:pPr marL="0" indent="0">
              <a:buNone/>
            </a:pPr>
            <a:r>
              <a:rPr lang="en-US" sz="7200" dirty="0"/>
              <a:t>	</a:t>
            </a:r>
          </a:p>
          <a:p>
            <a:pPr marL="0" indent="0">
              <a:buNone/>
            </a:pPr>
            <a:r>
              <a:rPr lang="en-US" sz="7200" dirty="0"/>
              <a:t> </a:t>
            </a:r>
          </a:p>
          <a:p>
            <a:pPr marL="0" indent="0">
              <a:buNone/>
            </a:pPr>
            <a:r>
              <a:rPr lang="en-US" dirty="0"/>
              <a:t> </a:t>
            </a:r>
          </a:p>
          <a:p>
            <a:pPr marL="0" indent="0">
              <a:buNone/>
            </a:pPr>
            <a:endParaRPr lang="en-US" dirty="0"/>
          </a:p>
          <a:p>
            <a:pPr marL="0" indent="0">
              <a:buNone/>
            </a:pPr>
            <a:r>
              <a:rPr lang="en-US" dirty="0"/>
              <a:t> </a:t>
            </a:r>
          </a:p>
        </p:txBody>
      </p:sp>
      <p:sp>
        <p:nvSpPr>
          <p:cNvPr id="8" name="Title 1">
            <a:extLst>
              <a:ext uri="{FF2B5EF4-FFF2-40B4-BE49-F238E27FC236}">
                <a16:creationId xmlns:a16="http://schemas.microsoft.com/office/drawing/2014/main" id="{C3C86828-1B96-477F-BDD7-416C4B2981B4}"/>
              </a:ext>
            </a:extLst>
          </p:cNvPr>
          <p:cNvSpPr>
            <a:spLocks noGrp="1"/>
          </p:cNvSpPr>
          <p:nvPr>
            <p:ph type="title"/>
          </p:nvPr>
        </p:nvSpPr>
        <p:spPr>
          <a:xfrm>
            <a:off x="1981200" y="274638"/>
            <a:ext cx="8229600" cy="563562"/>
          </a:xfrm>
        </p:spPr>
        <p:txBody>
          <a:bodyPr>
            <a:noAutofit/>
          </a:bodyPr>
          <a:lstStyle/>
          <a:p>
            <a:r>
              <a:rPr lang="en-US" dirty="0">
                <a:solidFill>
                  <a:srgbClr val="002060"/>
                </a:solidFill>
                <a:latin typeface="Arial" panose="020B0604020202020204" pitchFamily="34" charset="0"/>
                <a:cs typeface="Arial" panose="020B0604020202020204" pitchFamily="34" charset="0"/>
              </a:rPr>
              <a:t>Work-Based Learning Experiences</a:t>
            </a:r>
          </a:p>
        </p:txBody>
      </p:sp>
    </p:spTree>
    <p:extLst>
      <p:ext uri="{BB962C8B-B14F-4D97-AF65-F5344CB8AC3E}">
        <p14:creationId xmlns:p14="http://schemas.microsoft.com/office/powerpoint/2010/main" val="5615616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802105" y="994610"/>
            <a:ext cx="11213431" cy="2880122"/>
          </a:xfrm>
        </p:spPr>
        <p:txBody>
          <a:bodyPr>
            <a:normAutofit fontScale="25000" lnSpcReduction="20000"/>
          </a:bodyPr>
          <a:lstStyle/>
          <a:p>
            <a:pPr marL="0" indent="0">
              <a:buNone/>
            </a:pPr>
            <a:endParaRPr lang="en-US" sz="6400" u="sng" dirty="0">
              <a:latin typeface="Arial" panose="020B0604020202020204" pitchFamily="34" charset="0"/>
              <a:cs typeface="Arial" panose="020B0604020202020204" pitchFamily="34" charset="0"/>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02060"/>
                </a:solidFill>
                <a:latin typeface="Arial" panose="020B0604020202020204" pitchFamily="34" charset="0"/>
                <a:ea typeface="Calibri"/>
                <a:cs typeface="Arial" panose="020B0604020202020204" pitchFamily="34" charset="0"/>
                <a:sym typeface="Arial"/>
                <a:hlinkClick r:id="rId3"/>
              </a:rPr>
              <a:t>School Beyond High School</a:t>
            </a:r>
            <a:endParaRPr lang="en-US" sz="11200" dirty="0">
              <a:solidFill>
                <a:srgbClr val="002060"/>
              </a:solidFill>
              <a:latin typeface="Arial" panose="020B0604020202020204" pitchFamily="34" charset="0"/>
              <a:ea typeface="Calibri"/>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002060"/>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NTACT Postsecondary Education and Training Toolkit</a:t>
            </a:r>
            <a:endParaRPr lang="en-US" sz="112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002060"/>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34680"/>
                </a:solidFill>
                <a:latin typeface="Arial" panose="020B0604020202020204" pitchFamily="34" charset="0"/>
                <a:cs typeface="Arial" panose="020B0604020202020204" pitchFamily="34" charset="0"/>
                <a:sym typeface="Arial"/>
                <a:hlinkClick r:id="rId5"/>
              </a:rPr>
              <a:t>Career One-Stop – Find Training at a Glance</a:t>
            </a:r>
            <a:endParaRPr lang="en-US" sz="11200" dirty="0">
              <a:solidFill>
                <a:srgbClr val="03468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03468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545E74"/>
                </a:solidFill>
                <a:latin typeface="Arial" panose="020B0604020202020204" pitchFamily="34" charset="0"/>
                <a:cs typeface="Arial" panose="020B0604020202020204" pitchFamily="34" charset="0"/>
                <a:sym typeface="Arial"/>
                <a:hlinkClick r:id="rId6"/>
              </a:rPr>
              <a:t>myFUTURE.com – College</a:t>
            </a:r>
            <a:endParaRPr lang="en-US" sz="11200" dirty="0">
              <a:solidFill>
                <a:srgbClr val="545E74"/>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00206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02060"/>
                </a:solidFill>
                <a:latin typeface="Arial" panose="020B0604020202020204" pitchFamily="34" charset="0"/>
                <a:cs typeface="Arial" panose="020B0604020202020204" pitchFamily="34" charset="0"/>
                <a:sym typeface="Arial"/>
                <a:hlinkClick r:id="rId7"/>
              </a:rPr>
              <a:t>Think College</a:t>
            </a:r>
            <a:endParaRPr lang="en-US" sz="11200" dirty="0">
              <a:solidFill>
                <a:srgbClr val="002060"/>
              </a:solidFill>
              <a:latin typeface="Arial" panose="020B0604020202020204" pitchFamily="34" charset="0"/>
              <a:cs typeface="Arial" panose="020B0604020202020204" pitchFamily="34" charset="0"/>
              <a:sym typeface="Arial"/>
            </a:endParaRPr>
          </a:p>
          <a:p>
            <a:pPr marL="357188" lvl="1" indent="0" defTabSz="685800">
              <a:lnSpc>
                <a:spcPct val="115000"/>
              </a:lnSpc>
              <a:spcBef>
                <a:spcPts val="0"/>
              </a:spcBef>
              <a:spcAft>
                <a:spcPts val="750"/>
              </a:spcAft>
              <a:buClr>
                <a:srgbClr val="080808"/>
              </a:buClr>
              <a:buSzPts val="2400"/>
              <a:buNone/>
              <a:defRPr/>
            </a:pPr>
            <a:endParaRPr lang="en-US" sz="7200" u="sng" dirty="0">
              <a:latin typeface="Arial" panose="020B0604020202020204" pitchFamily="34" charset="0"/>
              <a:cs typeface="Arial" panose="020B0604020202020204" pitchFamily="34" charset="0"/>
            </a:endParaRPr>
          </a:p>
          <a:p>
            <a:pPr marL="0" indent="0">
              <a:buNone/>
            </a:pPr>
            <a:endParaRPr lang="en-US" sz="7200" dirty="0"/>
          </a:p>
          <a:p>
            <a:pPr marL="0" indent="0">
              <a:buNone/>
            </a:pPr>
            <a:endParaRPr lang="en-US" sz="7200" dirty="0"/>
          </a:p>
          <a:p>
            <a:pPr marL="0" indent="0">
              <a:buNone/>
            </a:pPr>
            <a:r>
              <a:rPr lang="en-US" sz="7200" dirty="0"/>
              <a:t> </a:t>
            </a:r>
          </a:p>
          <a:p>
            <a:pPr marL="0" indent="0">
              <a:buNone/>
            </a:pPr>
            <a:r>
              <a:rPr lang="en-US" dirty="0"/>
              <a:t> </a:t>
            </a:r>
          </a:p>
          <a:p>
            <a:pPr marL="0" indent="0">
              <a:buNone/>
            </a:pPr>
            <a:endParaRPr lang="en-US" dirty="0"/>
          </a:p>
          <a:p>
            <a:pPr marL="0" indent="0">
              <a:buNone/>
            </a:pPr>
            <a:r>
              <a:rPr lang="en-US" dirty="0"/>
              <a:t> </a:t>
            </a:r>
          </a:p>
        </p:txBody>
      </p:sp>
      <p:sp>
        <p:nvSpPr>
          <p:cNvPr id="7" name="Title 1">
            <a:extLst>
              <a:ext uri="{FF2B5EF4-FFF2-40B4-BE49-F238E27FC236}">
                <a16:creationId xmlns:a16="http://schemas.microsoft.com/office/drawing/2014/main" id="{7752A5F9-1726-492D-809D-51727478A9F1}"/>
              </a:ext>
            </a:extLst>
          </p:cNvPr>
          <p:cNvSpPr>
            <a:spLocks noGrp="1"/>
          </p:cNvSpPr>
          <p:nvPr>
            <p:ph type="title"/>
          </p:nvPr>
        </p:nvSpPr>
        <p:spPr>
          <a:xfrm>
            <a:off x="320841" y="274638"/>
            <a:ext cx="11694695" cy="563562"/>
          </a:xfrm>
        </p:spPr>
        <p:txBody>
          <a:bodyPr>
            <a:noAutofit/>
          </a:bodyPr>
          <a:lstStyle/>
          <a:p>
            <a:r>
              <a:rPr lang="en-US" dirty="0">
                <a:solidFill>
                  <a:srgbClr val="002060"/>
                </a:solidFill>
                <a:latin typeface="Arial" panose="020B0604020202020204" pitchFamily="34" charset="0"/>
                <a:cs typeface="Arial" panose="020B0604020202020204" pitchFamily="34" charset="0"/>
              </a:rPr>
              <a:t>Exploration of Post-Secondary Education Programs</a:t>
            </a:r>
          </a:p>
        </p:txBody>
      </p:sp>
    </p:spTree>
    <p:extLst>
      <p:ext uri="{BB962C8B-B14F-4D97-AF65-F5344CB8AC3E}">
        <p14:creationId xmlns:p14="http://schemas.microsoft.com/office/powerpoint/2010/main" val="359683704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155032" y="854242"/>
            <a:ext cx="9198921" cy="3229038"/>
          </a:xfrm>
        </p:spPr>
        <p:txBody>
          <a:bodyPr>
            <a:normAutofit fontScale="25000" lnSpcReduction="20000"/>
          </a:bodyPr>
          <a:lstStyle/>
          <a:p>
            <a:pPr marL="0" indent="0">
              <a:buNone/>
            </a:pPr>
            <a:endParaRPr lang="en-US" sz="16000" u="sng" dirty="0">
              <a:latin typeface="Arial" panose="020B0604020202020204" pitchFamily="34" charset="0"/>
              <a:cs typeface="Arial" panose="020B0604020202020204" pitchFamily="34" charset="0"/>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333333"/>
                </a:solidFill>
                <a:latin typeface="Arial" panose="020B0604020202020204" pitchFamily="34" charset="0"/>
                <a:ea typeface="Calibri"/>
                <a:cs typeface="Arial" panose="020B0604020202020204" pitchFamily="34" charset="0"/>
                <a:sym typeface="Arial"/>
                <a:hlinkClick r:id="rId3"/>
              </a:rPr>
              <a:t>Explore-work.com</a:t>
            </a:r>
            <a:endParaRPr lang="en-US" sz="11200" dirty="0">
              <a:solidFill>
                <a:srgbClr val="333333"/>
              </a:solidFill>
              <a:latin typeface="Arial" panose="020B0604020202020204" pitchFamily="34" charset="0"/>
              <a:ea typeface="Calibri"/>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333333"/>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545E74"/>
                </a:solidFill>
                <a:latin typeface="Arial" panose="020B0604020202020204" pitchFamily="34" charset="0"/>
                <a:cs typeface="Arial" panose="020B0604020202020204" pitchFamily="34" charset="0"/>
                <a:sym typeface="Arial"/>
                <a:hlinkClick r:id="rId4"/>
              </a:rPr>
              <a:t>myFUTURE.com – Career</a:t>
            </a:r>
            <a:endParaRPr lang="en-US" sz="11200" dirty="0">
              <a:solidFill>
                <a:srgbClr val="545E74"/>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11200" dirty="0">
              <a:solidFill>
                <a:srgbClr val="545E74"/>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11200" dirty="0">
                <a:solidFill>
                  <a:srgbClr val="002060"/>
                </a:solidFill>
                <a:latin typeface="Arial" panose="020B0604020202020204" pitchFamily="34" charset="0"/>
                <a:cs typeface="Arial" panose="020B0604020202020204" pitchFamily="34" charset="0"/>
                <a:sym typeface="Arial"/>
                <a:hlinkClick r:id="rId5"/>
              </a:rPr>
              <a:t>Skills to Pay the Bills</a:t>
            </a:r>
            <a:endParaRPr lang="en-US" sz="35200" dirty="0">
              <a:solidFill>
                <a:srgbClr val="545E74"/>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endParaRPr lang="en-US" sz="11200" dirty="0">
              <a:solidFill>
                <a:srgbClr val="002060"/>
              </a:solidFill>
              <a:latin typeface="Arial" panose="020B0604020202020204" pitchFamily="34" charset="0"/>
              <a:cs typeface="Arial" panose="020B0604020202020204" pitchFamily="34" charset="0"/>
              <a:sym typeface="Arial"/>
              <a:hlinkClick r:id="rId6"/>
            </a:endParaRPr>
          </a:p>
          <a:p>
            <a:pPr marL="642938" lvl="1" defTabSz="685800">
              <a:lnSpc>
                <a:spcPct val="115000"/>
              </a:lnSpc>
              <a:spcBef>
                <a:spcPts val="0"/>
              </a:spcBef>
              <a:spcAft>
                <a:spcPts val="750"/>
              </a:spcAft>
              <a:buClr>
                <a:srgbClr val="080808"/>
              </a:buClr>
              <a:buSzPts val="2400"/>
              <a:buFont typeface="Arial"/>
              <a:buChar char="•"/>
              <a:defRPr/>
            </a:pPr>
            <a:r>
              <a:rPr lang="en-US" sz="11200" dirty="0" err="1">
                <a:solidFill>
                  <a:srgbClr val="002060"/>
                </a:solidFill>
                <a:latin typeface="Arial" panose="020B0604020202020204" pitchFamily="34" charset="0"/>
                <a:cs typeface="Arial" panose="020B0604020202020204" pitchFamily="34" charset="0"/>
                <a:sym typeface="Arial"/>
                <a:hlinkClick r:id="rId6"/>
              </a:rPr>
              <a:t>Realityworks</a:t>
            </a:r>
            <a:r>
              <a:rPr lang="en-US" sz="11200" dirty="0">
                <a:solidFill>
                  <a:srgbClr val="002060"/>
                </a:solidFill>
                <a:latin typeface="Arial" panose="020B0604020202020204" pitchFamily="34" charset="0"/>
                <a:cs typeface="Arial" panose="020B0604020202020204" pitchFamily="34" charset="0"/>
                <a:sym typeface="Arial"/>
                <a:hlinkClick r:id="rId6"/>
              </a:rPr>
              <a:t> Curriculum</a:t>
            </a:r>
            <a:endParaRPr lang="en-US" sz="11200" dirty="0">
              <a:solidFill>
                <a:srgbClr val="00206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002060"/>
              </a:solidFill>
              <a:latin typeface="Arial" panose="020B0604020202020204" pitchFamily="34" charset="0"/>
              <a:cs typeface="Arial" panose="020B0604020202020204" pitchFamily="34" charset="0"/>
              <a:sym typeface="Arial"/>
            </a:endParaRPr>
          </a:p>
          <a:p>
            <a:pPr marL="0" indent="0">
              <a:buNone/>
            </a:pPr>
            <a:endParaRPr lang="en-US" sz="7200" u="sng" dirty="0">
              <a:latin typeface="Arial" panose="020B0604020202020204" pitchFamily="34" charset="0"/>
              <a:cs typeface="Arial" panose="020B0604020202020204" pitchFamily="34" charset="0"/>
            </a:endParaRPr>
          </a:p>
          <a:p>
            <a:pPr marL="0" indent="0">
              <a:buNone/>
            </a:pPr>
            <a:endParaRPr lang="en-US" sz="7200" dirty="0"/>
          </a:p>
          <a:p>
            <a:pPr marL="0" indent="0">
              <a:buNone/>
            </a:pPr>
            <a:r>
              <a:rPr lang="en-US" sz="7200" dirty="0"/>
              <a:t>	</a:t>
            </a:r>
          </a:p>
          <a:p>
            <a:pPr marL="0" indent="0">
              <a:buNone/>
            </a:pPr>
            <a:r>
              <a:rPr lang="en-US" sz="7200" dirty="0"/>
              <a:t> </a:t>
            </a:r>
          </a:p>
          <a:p>
            <a:pPr marL="0" indent="0">
              <a:buNone/>
            </a:pPr>
            <a:r>
              <a:rPr lang="en-US" dirty="0"/>
              <a:t> </a:t>
            </a:r>
          </a:p>
          <a:p>
            <a:pPr marL="0" indent="0">
              <a:buNone/>
            </a:pPr>
            <a:endParaRPr lang="en-US" dirty="0"/>
          </a:p>
          <a:p>
            <a:pPr marL="0" indent="0">
              <a:buNone/>
            </a:pPr>
            <a:r>
              <a:rPr lang="en-US" dirty="0"/>
              <a:t> </a:t>
            </a:r>
          </a:p>
        </p:txBody>
      </p:sp>
      <p:sp>
        <p:nvSpPr>
          <p:cNvPr id="7" name="Title 1">
            <a:extLst>
              <a:ext uri="{FF2B5EF4-FFF2-40B4-BE49-F238E27FC236}">
                <a16:creationId xmlns:a16="http://schemas.microsoft.com/office/drawing/2014/main" id="{63795924-8521-4F0C-97D0-BF57F1EB188A}"/>
              </a:ext>
            </a:extLst>
          </p:cNvPr>
          <p:cNvSpPr>
            <a:spLocks noGrp="1"/>
          </p:cNvSpPr>
          <p:nvPr>
            <p:ph type="title"/>
          </p:nvPr>
        </p:nvSpPr>
        <p:spPr>
          <a:xfrm>
            <a:off x="1981200" y="274638"/>
            <a:ext cx="8229600" cy="563562"/>
          </a:xfrm>
        </p:spPr>
        <p:txBody>
          <a:bodyPr>
            <a:noAutofit/>
          </a:bodyPr>
          <a:lstStyle/>
          <a:p>
            <a:r>
              <a:rPr lang="en-US" dirty="0">
                <a:solidFill>
                  <a:srgbClr val="002060"/>
                </a:solidFill>
                <a:latin typeface="Arial" panose="020B0604020202020204" pitchFamily="34" charset="0"/>
                <a:cs typeface="Arial" panose="020B0604020202020204" pitchFamily="34" charset="0"/>
              </a:rPr>
              <a:t>Workplace Readiness Training </a:t>
            </a:r>
          </a:p>
        </p:txBody>
      </p:sp>
      <p:sp>
        <p:nvSpPr>
          <p:cNvPr id="5" name="Slide Number Placeholder 5">
            <a:extLst>
              <a:ext uri="{FF2B5EF4-FFF2-40B4-BE49-F238E27FC236}">
                <a16:creationId xmlns:a16="http://schemas.microsoft.com/office/drawing/2014/main" id="{ECA1EB45-64CA-4A27-AA71-C299D931D339}"/>
              </a:ext>
            </a:extLst>
          </p:cNvPr>
          <p:cNvSpPr txBox="1">
            <a:spLocks/>
          </p:cNvSpPr>
          <p:nvPr/>
        </p:nvSpPr>
        <p:spPr>
          <a:xfrm>
            <a:off x="10137648" y="6305550"/>
            <a:ext cx="457200" cy="476250"/>
          </a:xfrm>
          <a:prstGeom prst="rect">
            <a:avLst/>
          </a:prstGeom>
        </p:spPr>
        <p:txBody>
          <a:bodyPr anchor="b"/>
          <a:lstStyle>
            <a:defPPr>
              <a:defRPr lang="en-US"/>
            </a:defPPr>
            <a:lvl1pPr marL="0" algn="l"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A2374-46E6-4AB3-9DAC-F81386139898}" type="slidenum">
              <a:rPr lang="en-US" altLang="en-US">
                <a:solidFill>
                  <a:srgbClr val="ACCBF9">
                    <a:shade val="50000"/>
                    <a:satMod val="200000"/>
                  </a:srgbClr>
                </a:solidFill>
                <a:latin typeface="Gill Sans MT"/>
              </a:rPr>
              <a:pPr>
                <a:defRPr/>
              </a:pPr>
              <a:t>34</a:t>
            </a:fld>
            <a:endParaRPr lang="en-US" altLang="en-US" dirty="0">
              <a:solidFill>
                <a:srgbClr val="ACCBF9">
                  <a:shade val="50000"/>
                  <a:satMod val="200000"/>
                </a:srgbClr>
              </a:solidFill>
              <a:latin typeface="Gill Sans MT"/>
            </a:endParaRPr>
          </a:p>
        </p:txBody>
      </p:sp>
      <p:sp>
        <p:nvSpPr>
          <p:cNvPr id="2" name="Slide Number Placeholder 1">
            <a:extLst>
              <a:ext uri="{FF2B5EF4-FFF2-40B4-BE49-F238E27FC236}">
                <a16:creationId xmlns:a16="http://schemas.microsoft.com/office/drawing/2014/main" id="{E1027D07-6C17-02A5-91E3-AAFB70316FA9}"/>
              </a:ext>
            </a:extLst>
          </p:cNvPr>
          <p:cNvSpPr>
            <a:spLocks noGrp="1"/>
          </p:cNvSpPr>
          <p:nvPr>
            <p:ph type="sldNum" sz="quarter" idx="12"/>
          </p:nvPr>
        </p:nvSpPr>
        <p:spPr bwMode="auto">
          <a:xfrm>
            <a:off x="8077200" y="6172200"/>
            <a:ext cx="4572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695171-24D1-4226-BBC1-8EADE59D219F}" type="slidenum">
              <a:rPr lang="en-US" altLang="en-US" smtClean="0"/>
              <a:pPr/>
              <a:t>34</a:t>
            </a:fld>
            <a:endParaRPr lang="en-US" altLang="en-US"/>
          </a:p>
        </p:txBody>
      </p:sp>
    </p:spTree>
    <p:extLst>
      <p:ext uri="{BB962C8B-B14F-4D97-AF65-F5344CB8AC3E}">
        <p14:creationId xmlns:p14="http://schemas.microsoft.com/office/powerpoint/2010/main" val="155277804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786063" y="982579"/>
            <a:ext cx="10186737" cy="2880122"/>
          </a:xfrm>
        </p:spPr>
        <p:txBody>
          <a:bodyPr>
            <a:normAutofit fontScale="25000" lnSpcReduction="20000"/>
          </a:bodyPr>
          <a:lstStyle/>
          <a:p>
            <a:pPr marL="0" indent="0">
              <a:buNone/>
            </a:pPr>
            <a:endParaRPr lang="en-US" sz="7200" u="sng" dirty="0">
              <a:latin typeface="Arial" panose="020B0604020202020204" pitchFamily="34" charset="0"/>
              <a:cs typeface="Arial" panose="020B0604020202020204" pitchFamily="34" charset="0"/>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333333"/>
                </a:solidFill>
                <a:latin typeface="Arial" panose="020B0604020202020204" pitchFamily="34" charset="0"/>
                <a:ea typeface="Calibri"/>
                <a:cs typeface="Arial" panose="020B0604020202020204" pitchFamily="34" charset="0"/>
                <a:sym typeface="Arial"/>
                <a:hlinkClick r:id="rId3"/>
              </a:rPr>
              <a:t>Explore-work.com</a:t>
            </a:r>
            <a:endParaRPr lang="en-US" sz="9600" dirty="0">
              <a:solidFill>
                <a:srgbClr val="333333"/>
              </a:solidFill>
              <a:latin typeface="Arial" panose="020B0604020202020204" pitchFamily="34" charset="0"/>
              <a:ea typeface="Calibri"/>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333333"/>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altLang="en-US" sz="9600" dirty="0">
                <a:solidFill>
                  <a:srgbClr val="002060"/>
                </a:solidFill>
                <a:latin typeface="Arial" panose="020B0604020202020204" pitchFamily="34" charset="0"/>
                <a:cs typeface="Arial" panose="020B0604020202020204" pitchFamily="34" charset="0"/>
                <a:sym typeface="Arial"/>
                <a:hlinkClick r:id="rId4"/>
              </a:rPr>
              <a:t>University of Oklahoma - </a:t>
            </a:r>
            <a:r>
              <a:rPr lang="en-US" altLang="en-US" sz="9600" dirty="0" err="1">
                <a:solidFill>
                  <a:srgbClr val="002060"/>
                </a:solidFill>
                <a:latin typeface="Arial" panose="020B0604020202020204" pitchFamily="34" charset="0"/>
                <a:cs typeface="Arial" panose="020B0604020202020204" pitchFamily="34" charset="0"/>
                <a:sym typeface="Arial"/>
                <a:hlinkClick r:id="rId4"/>
              </a:rPr>
              <a:t>Zarrow</a:t>
            </a:r>
            <a:r>
              <a:rPr lang="en-US" altLang="en-US" sz="9600" dirty="0">
                <a:solidFill>
                  <a:srgbClr val="002060"/>
                </a:solidFill>
                <a:latin typeface="Arial" panose="020B0604020202020204" pitchFamily="34" charset="0"/>
                <a:cs typeface="Arial" panose="020B0604020202020204" pitchFamily="34" charset="0"/>
                <a:sym typeface="Arial"/>
                <a:hlinkClick r:id="rId4"/>
              </a:rPr>
              <a:t> Center </a:t>
            </a:r>
            <a:endParaRPr lang="en-US" altLang="en-US" sz="9600" dirty="0">
              <a:solidFill>
                <a:srgbClr val="00206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altLang="en-US" sz="9600" dirty="0">
              <a:solidFill>
                <a:srgbClr val="00206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dirty="0">
                <a:solidFill>
                  <a:srgbClr val="002060"/>
                </a:solidFill>
                <a:latin typeface="Arial" panose="020B0604020202020204" pitchFamily="34" charset="0"/>
                <a:cs typeface="Arial" panose="020B0604020202020204" pitchFamily="34" charset="0"/>
                <a:sym typeface="Arial"/>
                <a:hlinkClick r:id="rId5"/>
              </a:rPr>
              <a:t>The 411 on Disability Disclosure</a:t>
            </a:r>
            <a:endParaRPr lang="en-US" sz="9600" dirty="0">
              <a:solidFill>
                <a:srgbClr val="002060"/>
              </a:solidFill>
              <a:latin typeface="Arial" panose="020B0604020202020204" pitchFamily="34" charset="0"/>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dirty="0">
              <a:solidFill>
                <a:srgbClr val="002060"/>
              </a:solidFill>
              <a:latin typeface="Arial" panose="020B0604020202020204" pitchFamily="34" charset="0"/>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u="sng" dirty="0">
                <a:solidFill>
                  <a:srgbClr val="0000FF"/>
                </a:solidFill>
                <a:latin typeface="Arial" panose="020B0604020202020204" pitchFamily="34" charset="0"/>
                <a:ea typeface="Calibri"/>
                <a:cs typeface="Arial" panose="020B0604020202020204" pitchFamily="34" charset="0"/>
                <a:sym typeface="Arial"/>
                <a:hlinkClick r:id="rId6"/>
              </a:rPr>
              <a:t>Project 10 - Student Engagement &amp; Success</a:t>
            </a:r>
            <a:endParaRPr lang="en-US" sz="9600" u="sng" dirty="0">
              <a:solidFill>
                <a:srgbClr val="0000FF"/>
              </a:solidFill>
              <a:latin typeface="Arial" panose="020B0604020202020204" pitchFamily="34" charset="0"/>
              <a:ea typeface="Calibri"/>
              <a:cs typeface="Arial" panose="020B0604020202020204" pitchFamily="34" charset="0"/>
              <a:sym typeface="Arial"/>
            </a:endParaRPr>
          </a:p>
          <a:p>
            <a:pPr marL="322898" lvl="1" indent="0" defTabSz="685800">
              <a:lnSpc>
                <a:spcPct val="115000"/>
              </a:lnSpc>
              <a:spcBef>
                <a:spcPts val="0"/>
              </a:spcBef>
              <a:spcAft>
                <a:spcPts val="750"/>
              </a:spcAft>
              <a:buClr>
                <a:srgbClr val="080808"/>
              </a:buClr>
              <a:buSzPts val="2400"/>
              <a:buNone/>
              <a:defRPr/>
            </a:pPr>
            <a:endParaRPr lang="en-US" sz="9600" u="sng" dirty="0">
              <a:solidFill>
                <a:srgbClr val="0000FF"/>
              </a:solidFill>
              <a:latin typeface="Arial" panose="020B0604020202020204" pitchFamily="34" charset="0"/>
              <a:ea typeface="Calibri"/>
              <a:cs typeface="Arial" panose="020B0604020202020204" pitchFamily="34" charset="0"/>
              <a:sym typeface="Arial"/>
            </a:endParaRPr>
          </a:p>
          <a:p>
            <a:pPr marL="642938" lvl="1" defTabSz="685800">
              <a:lnSpc>
                <a:spcPct val="115000"/>
              </a:lnSpc>
              <a:spcBef>
                <a:spcPts val="0"/>
              </a:spcBef>
              <a:spcAft>
                <a:spcPts val="750"/>
              </a:spcAft>
              <a:buClr>
                <a:srgbClr val="080808"/>
              </a:buClr>
              <a:buSzPts val="2400"/>
              <a:buFont typeface="Arial"/>
              <a:buChar char="•"/>
              <a:defRPr/>
            </a:pPr>
            <a:r>
              <a:rPr lang="en-US" sz="9600" u="sng" dirty="0">
                <a:solidFill>
                  <a:srgbClr val="0000FF"/>
                </a:solidFill>
                <a:latin typeface="Arial" panose="020B0604020202020204" pitchFamily="34" charset="0"/>
                <a:ea typeface="Calibri"/>
                <a:cs typeface="Arial" panose="020B0604020202020204" pitchFamily="34" charset="0"/>
                <a:sym typeface="Arial"/>
                <a:hlinkClick r:id="rId7"/>
              </a:rPr>
              <a:t>Indiana Secondary Transition Resource Center - Self Determination</a:t>
            </a:r>
            <a:endParaRPr lang="en-US" sz="9600" u="sng" dirty="0">
              <a:solidFill>
                <a:srgbClr val="0000FF"/>
              </a:solidFill>
              <a:latin typeface="Arial" panose="020B0604020202020204" pitchFamily="34" charset="0"/>
              <a:ea typeface="Calibri"/>
              <a:cs typeface="Arial" panose="020B0604020202020204" pitchFamily="34" charset="0"/>
              <a:sym typeface="Arial"/>
            </a:endParaRPr>
          </a:p>
          <a:p>
            <a:pPr marL="0" indent="0">
              <a:buNone/>
            </a:pPr>
            <a:endParaRPr lang="en-US" sz="7200" dirty="0"/>
          </a:p>
          <a:p>
            <a:pPr marL="0" indent="0">
              <a:buNone/>
            </a:pPr>
            <a:r>
              <a:rPr lang="en-US" sz="7200" dirty="0"/>
              <a:t>	</a:t>
            </a:r>
          </a:p>
          <a:p>
            <a:pPr marL="0" indent="0">
              <a:buNone/>
            </a:pPr>
            <a:r>
              <a:rPr lang="en-US" sz="7200" dirty="0"/>
              <a:t> </a:t>
            </a:r>
          </a:p>
          <a:p>
            <a:pPr marL="0" indent="0">
              <a:buNone/>
            </a:pPr>
            <a:r>
              <a:rPr lang="en-US" dirty="0"/>
              <a:t> </a:t>
            </a:r>
          </a:p>
          <a:p>
            <a:pPr marL="0" indent="0">
              <a:buNone/>
            </a:pPr>
            <a:endParaRPr lang="en-US" dirty="0"/>
          </a:p>
          <a:p>
            <a:pPr marL="0" indent="0">
              <a:buNone/>
            </a:pPr>
            <a:r>
              <a:rPr lang="en-US" dirty="0"/>
              <a:t> </a:t>
            </a:r>
          </a:p>
        </p:txBody>
      </p:sp>
      <p:sp>
        <p:nvSpPr>
          <p:cNvPr id="7" name="Title 1">
            <a:extLst>
              <a:ext uri="{FF2B5EF4-FFF2-40B4-BE49-F238E27FC236}">
                <a16:creationId xmlns:a16="http://schemas.microsoft.com/office/drawing/2014/main" id="{946AFF22-59A1-42D8-9464-0E289C3BC058}"/>
              </a:ext>
            </a:extLst>
          </p:cNvPr>
          <p:cNvSpPr>
            <a:spLocks noGrp="1"/>
          </p:cNvSpPr>
          <p:nvPr>
            <p:ph type="title"/>
          </p:nvPr>
        </p:nvSpPr>
        <p:spPr>
          <a:xfrm>
            <a:off x="1981200" y="274638"/>
            <a:ext cx="8229600" cy="563562"/>
          </a:xfrm>
        </p:spPr>
        <p:txBody>
          <a:bodyPr>
            <a:noAutofit/>
          </a:bodyPr>
          <a:lstStyle/>
          <a:p>
            <a:r>
              <a:rPr lang="en-US" dirty="0">
                <a:solidFill>
                  <a:srgbClr val="002060"/>
                </a:solidFill>
                <a:latin typeface="Arial" panose="020B0604020202020204" pitchFamily="34" charset="0"/>
                <a:cs typeface="Arial" panose="020B0604020202020204" pitchFamily="34" charset="0"/>
              </a:rPr>
              <a:t>Instruction in Self-Advocacy </a:t>
            </a:r>
          </a:p>
        </p:txBody>
      </p:sp>
      <p:sp>
        <p:nvSpPr>
          <p:cNvPr id="6" name="Slide Number Placeholder 5">
            <a:extLst>
              <a:ext uri="{FF2B5EF4-FFF2-40B4-BE49-F238E27FC236}">
                <a16:creationId xmlns:a16="http://schemas.microsoft.com/office/drawing/2014/main" id="{9565384B-3700-4FF2-80E3-562AA8883925}"/>
              </a:ext>
            </a:extLst>
          </p:cNvPr>
          <p:cNvSpPr txBox="1">
            <a:spLocks/>
          </p:cNvSpPr>
          <p:nvPr/>
        </p:nvSpPr>
        <p:spPr>
          <a:xfrm>
            <a:off x="10137648" y="6305550"/>
            <a:ext cx="457200" cy="476250"/>
          </a:xfrm>
          <a:prstGeom prst="rect">
            <a:avLst/>
          </a:prstGeom>
        </p:spPr>
        <p:txBody>
          <a:bodyPr anchor="b"/>
          <a:lstStyle>
            <a:defPPr>
              <a:defRPr lang="en-US"/>
            </a:defPPr>
            <a:lvl1pPr marL="0" algn="l"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A2374-46E6-4AB3-9DAC-F81386139898}" type="slidenum">
              <a:rPr lang="en-US" altLang="en-US">
                <a:solidFill>
                  <a:srgbClr val="ACCBF9">
                    <a:shade val="50000"/>
                    <a:satMod val="200000"/>
                  </a:srgbClr>
                </a:solidFill>
                <a:latin typeface="Gill Sans MT"/>
              </a:rPr>
              <a:pPr>
                <a:defRPr/>
              </a:pPr>
              <a:t>35</a:t>
            </a:fld>
            <a:endParaRPr lang="en-US" altLang="en-US" dirty="0">
              <a:solidFill>
                <a:srgbClr val="ACCBF9">
                  <a:shade val="50000"/>
                  <a:satMod val="200000"/>
                </a:srgbClr>
              </a:solidFill>
              <a:latin typeface="Gill Sans MT"/>
            </a:endParaRPr>
          </a:p>
        </p:txBody>
      </p:sp>
      <p:sp>
        <p:nvSpPr>
          <p:cNvPr id="2" name="Slide Number Placeholder 1">
            <a:extLst>
              <a:ext uri="{FF2B5EF4-FFF2-40B4-BE49-F238E27FC236}">
                <a16:creationId xmlns:a16="http://schemas.microsoft.com/office/drawing/2014/main" id="{C91619A0-35D6-A8DB-6060-559E14848CE8}"/>
              </a:ext>
            </a:extLst>
          </p:cNvPr>
          <p:cNvSpPr>
            <a:spLocks noGrp="1"/>
          </p:cNvSpPr>
          <p:nvPr>
            <p:ph type="sldNum" sz="quarter" idx="12"/>
          </p:nvPr>
        </p:nvSpPr>
        <p:spPr bwMode="auto">
          <a:xfrm>
            <a:off x="8077200" y="6172200"/>
            <a:ext cx="4572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695171-24D1-4226-BBC1-8EADE59D219F}" type="slidenum">
              <a:rPr lang="en-US" altLang="en-US" smtClean="0"/>
              <a:pPr/>
              <a:t>35</a:t>
            </a:fld>
            <a:endParaRPr lang="en-US" altLang="en-US"/>
          </a:p>
        </p:txBody>
      </p:sp>
    </p:spTree>
    <p:extLst>
      <p:ext uri="{BB962C8B-B14F-4D97-AF65-F5344CB8AC3E}">
        <p14:creationId xmlns:p14="http://schemas.microsoft.com/office/powerpoint/2010/main" val="247646393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5511-262B-0B50-B18F-A8FD60F73FF7}"/>
              </a:ext>
            </a:extLst>
          </p:cNvPr>
          <p:cNvSpPr>
            <a:spLocks noGrp="1"/>
          </p:cNvSpPr>
          <p:nvPr>
            <p:ph type="title"/>
          </p:nvPr>
        </p:nvSpPr>
        <p:spPr/>
        <p:txBody>
          <a:bodyPr/>
          <a:lstStyle/>
          <a:p>
            <a:r>
              <a:rPr lang="en-US" dirty="0"/>
              <a:t>Katie’s Story </a:t>
            </a:r>
          </a:p>
        </p:txBody>
      </p:sp>
      <p:sp>
        <p:nvSpPr>
          <p:cNvPr id="3" name="Text Placeholder 2">
            <a:extLst>
              <a:ext uri="{FF2B5EF4-FFF2-40B4-BE49-F238E27FC236}">
                <a16:creationId xmlns:a16="http://schemas.microsoft.com/office/drawing/2014/main" id="{B0879DF5-DA10-40D9-081D-E370A928AD3D}"/>
              </a:ext>
            </a:extLst>
          </p:cNvPr>
          <p:cNvSpPr>
            <a:spLocks noGrp="1"/>
          </p:cNvSpPr>
          <p:nvPr>
            <p:ph type="body" idx="1"/>
          </p:nvPr>
        </p:nvSpPr>
        <p:spPr>
          <a:xfrm>
            <a:off x="257432" y="1825625"/>
            <a:ext cx="11568000" cy="933617"/>
          </a:xfrm>
        </p:spPr>
        <p:txBody>
          <a:bodyPr/>
          <a:lstStyle/>
          <a:p>
            <a:r>
              <a:rPr lang="en-US" dirty="0">
                <a:hlinkClick r:id="rId2"/>
              </a:rPr>
              <a:t>https://www.youtube.com/watch?v=vPMVIe629bk</a:t>
            </a:r>
            <a:r>
              <a:rPr lang="en-US" dirty="0"/>
              <a:t> </a:t>
            </a:r>
          </a:p>
          <a:p>
            <a:endParaRPr lang="en-US" dirty="0"/>
          </a:p>
          <a:p>
            <a:pPr marL="171450" indent="0">
              <a:buNone/>
            </a:pPr>
            <a:endParaRPr lang="en-US" dirty="0"/>
          </a:p>
        </p:txBody>
      </p:sp>
      <p:sp>
        <p:nvSpPr>
          <p:cNvPr id="6" name="TextBox 5">
            <a:extLst>
              <a:ext uri="{FF2B5EF4-FFF2-40B4-BE49-F238E27FC236}">
                <a16:creationId xmlns:a16="http://schemas.microsoft.com/office/drawing/2014/main" id="{713D6732-8830-5269-8D97-A80635D36578}"/>
              </a:ext>
            </a:extLst>
          </p:cNvPr>
          <p:cNvSpPr txBox="1"/>
          <p:nvPr/>
        </p:nvSpPr>
        <p:spPr>
          <a:xfrm>
            <a:off x="689811" y="3109845"/>
            <a:ext cx="10218821" cy="1938992"/>
          </a:xfrm>
          <a:prstGeom prst="rect">
            <a:avLst/>
          </a:prstGeom>
          <a:noFill/>
        </p:spPr>
        <p:txBody>
          <a:bodyPr wrap="square">
            <a:spAutoFit/>
          </a:bodyPr>
          <a:lstStyle/>
          <a:p>
            <a:r>
              <a:rPr lang="en-US" sz="2800" dirty="0">
                <a:hlinkClick r:id="rId3"/>
              </a:rPr>
              <a:t>Communicating Interagency Relationships and Collaborative Linkages for Exceptional Students (CIRCLES</a:t>
            </a:r>
            <a:r>
              <a:rPr lang="en-US" dirty="0"/>
              <a:t>)</a:t>
            </a:r>
          </a:p>
          <a:p>
            <a:endParaRPr lang="en-US" dirty="0"/>
          </a:p>
          <a:p>
            <a:endParaRPr lang="en-US" dirty="0"/>
          </a:p>
          <a:p>
            <a:r>
              <a:rPr lang="en-US" sz="2800" dirty="0">
                <a:hlinkClick r:id="rId4"/>
              </a:rPr>
              <a:t>Project SEARCH</a:t>
            </a:r>
            <a:endParaRPr lang="en-US" sz="2800" dirty="0"/>
          </a:p>
        </p:txBody>
      </p:sp>
    </p:spTree>
    <p:extLst>
      <p:ext uri="{BB962C8B-B14F-4D97-AF65-F5344CB8AC3E}">
        <p14:creationId xmlns:p14="http://schemas.microsoft.com/office/powerpoint/2010/main" val="248750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818F-5B9C-C501-4D54-BAA2AE44C86E}"/>
              </a:ext>
            </a:extLst>
          </p:cNvPr>
          <p:cNvSpPr>
            <a:spLocks noGrp="1"/>
          </p:cNvSpPr>
          <p:nvPr>
            <p:ph type="title"/>
          </p:nvPr>
        </p:nvSpPr>
        <p:spPr/>
        <p:txBody>
          <a:bodyPr/>
          <a:lstStyle/>
          <a:p>
            <a:r>
              <a:rPr lang="en-US" dirty="0"/>
              <a:t>Now It’s Your Turn….</a:t>
            </a:r>
          </a:p>
        </p:txBody>
      </p:sp>
      <p:sp>
        <p:nvSpPr>
          <p:cNvPr id="3" name="Text Placeholder 2">
            <a:extLst>
              <a:ext uri="{FF2B5EF4-FFF2-40B4-BE49-F238E27FC236}">
                <a16:creationId xmlns:a16="http://schemas.microsoft.com/office/drawing/2014/main" id="{B07038AF-DDEC-A850-64C4-0F1E4A321B28}"/>
              </a:ext>
            </a:extLst>
          </p:cNvPr>
          <p:cNvSpPr>
            <a:spLocks noGrp="1"/>
          </p:cNvSpPr>
          <p:nvPr>
            <p:ph type="body" idx="1"/>
          </p:nvPr>
        </p:nvSpPr>
        <p:spPr>
          <a:xfrm>
            <a:off x="257432" y="1690725"/>
            <a:ext cx="11568000" cy="3825200"/>
          </a:xfrm>
        </p:spPr>
        <p:txBody>
          <a:bodyPr/>
          <a:lstStyle/>
          <a:p>
            <a:r>
              <a:rPr lang="en-US" dirty="0"/>
              <a:t>Discuss with a partner or quiet reflection:</a:t>
            </a:r>
          </a:p>
          <a:p>
            <a:pPr marL="171450" indent="0">
              <a:buNone/>
            </a:pPr>
            <a:endParaRPr lang="en-US" dirty="0"/>
          </a:p>
          <a:p>
            <a:pPr lvl="1"/>
            <a:r>
              <a:rPr lang="en-US" dirty="0"/>
              <a:t>What 1 or 2 Predictors of Post School Success will you implement during the 2023-24 School Year?</a:t>
            </a:r>
          </a:p>
          <a:p>
            <a:pPr marL="628650" lvl="1" indent="0">
              <a:buNone/>
            </a:pPr>
            <a:endParaRPr lang="en-US" dirty="0"/>
          </a:p>
          <a:p>
            <a:pPr lvl="1"/>
            <a:r>
              <a:rPr lang="en-US" dirty="0"/>
              <a:t>What strategies and/or activities that will you implement to support your selected predictors?</a:t>
            </a:r>
          </a:p>
        </p:txBody>
      </p:sp>
    </p:spTree>
    <p:extLst>
      <p:ext uri="{BB962C8B-B14F-4D97-AF65-F5344CB8AC3E}">
        <p14:creationId xmlns:p14="http://schemas.microsoft.com/office/powerpoint/2010/main" val="992715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D4D5-CAAB-4E2E-863B-3D2C41B3FD60}"/>
              </a:ext>
            </a:extLst>
          </p:cNvPr>
          <p:cNvSpPr>
            <a:spLocks noGrp="1"/>
          </p:cNvSpPr>
          <p:nvPr>
            <p:ph type="title"/>
          </p:nvPr>
        </p:nvSpPr>
        <p:spPr>
          <a:xfrm>
            <a:off x="312008" y="1027906"/>
            <a:ext cx="11567984" cy="1325563"/>
          </a:xfrm>
        </p:spPr>
        <p:txBody>
          <a:bodyPr>
            <a:normAutofit/>
          </a:bodyPr>
          <a:lstStyle/>
          <a:p>
            <a:pPr algn="ctr"/>
            <a:r>
              <a:rPr lang="en-US" dirty="0"/>
              <a:t>Thank you!</a:t>
            </a:r>
            <a:br>
              <a:rPr lang="en-US" dirty="0"/>
            </a:br>
            <a:endParaRPr lang="en-US" dirty="0"/>
          </a:p>
        </p:txBody>
      </p:sp>
      <p:pic>
        <p:nvPicPr>
          <p:cNvPr id="5" name="Content Placeholder 4">
            <a:extLst>
              <a:ext uri="{FF2B5EF4-FFF2-40B4-BE49-F238E27FC236}">
                <a16:creationId xmlns:a16="http://schemas.microsoft.com/office/drawing/2014/main" id="{83554E2A-AEC8-4F33-930D-F0EE31AD36FB}"/>
              </a:ext>
              <a:ext uri="{C183D7F6-B498-43B3-948B-1728B52AA6E4}">
                <adec:decorative xmlns:adec="http://schemas.microsoft.com/office/drawing/2017/decorative" val="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113085" y="2699864"/>
            <a:ext cx="5856678" cy="2577937"/>
          </a:xfrm>
        </p:spPr>
      </p:pic>
    </p:spTree>
    <p:extLst>
      <p:ext uri="{BB962C8B-B14F-4D97-AF65-F5344CB8AC3E}">
        <p14:creationId xmlns:p14="http://schemas.microsoft.com/office/powerpoint/2010/main" val="367497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8D70-D9A9-1B4D-86AA-96CAE7540DA9}"/>
              </a:ext>
            </a:extLst>
          </p:cNvPr>
          <p:cNvSpPr>
            <a:spLocks noGrp="1"/>
          </p:cNvSpPr>
          <p:nvPr>
            <p:ph type="title"/>
          </p:nvPr>
        </p:nvSpPr>
        <p:spPr>
          <a:xfrm>
            <a:off x="185603" y="3449141"/>
            <a:ext cx="11352450" cy="1325563"/>
          </a:xfrm>
        </p:spPr>
        <p:txBody>
          <a:bodyPr>
            <a:normAutofit fontScale="90000"/>
          </a:bodyPr>
          <a:lstStyle/>
          <a:p>
            <a:pPr algn="ctr">
              <a:lnSpc>
                <a:spcPct val="150000"/>
              </a:lnSpc>
            </a:pPr>
            <a:r>
              <a:rPr lang="en-US" sz="4400" dirty="0"/>
              <a:t>Find us on: </a:t>
            </a:r>
            <a:br>
              <a:rPr lang="en-US" sz="4400" dirty="0"/>
            </a:br>
            <a:r>
              <a:rPr lang="en-US" sz="4400" dirty="0"/>
              <a:t>Contact Us:</a:t>
            </a:r>
            <a:br>
              <a:rPr lang="en-US" dirty="0">
                <a:latin typeface="Font Awesome 5 Brands Regular" panose="02000503000000000000" pitchFamily="2" charset="2"/>
              </a:rPr>
            </a:br>
            <a:r>
              <a:rPr lang="en-US" sz="2700" b="0" dirty="0">
                <a:solidFill>
                  <a:schemeClr val="tx1"/>
                </a:solidFill>
                <a:latin typeface="Montserrat Medium" pitchFamily="2" charset="77"/>
              </a:rPr>
              <a:t>#transitionTA  |  transitionTA.org  |  ntact-collab@uncc.edu</a:t>
            </a:r>
            <a:br>
              <a:rPr lang="en-US" dirty="0"/>
            </a:br>
            <a:br>
              <a:rPr lang="en-US" dirty="0">
                <a:latin typeface="Font Awesome 5 Brands Regular" panose="02000503000000000000" pitchFamily="2" charset="2"/>
              </a:rPr>
            </a:br>
            <a:endParaRPr lang="en-US" dirty="0"/>
          </a:p>
        </p:txBody>
      </p:sp>
      <p:pic>
        <p:nvPicPr>
          <p:cNvPr id="13" name="Content Placeholder 12" descr="Ideas that Work logo&#10;Office of Special Education Programs&#10;U.S. Department of Education">
            <a:extLst>
              <a:ext uri="{FF2B5EF4-FFF2-40B4-BE49-F238E27FC236}">
                <a16:creationId xmlns:a16="http://schemas.microsoft.com/office/drawing/2014/main" id="{EA5DF2F6-2916-564B-ABA6-10D6434063D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5735" b="5735"/>
          <a:stretch/>
        </p:blipFill>
        <p:spPr>
          <a:xfrm>
            <a:off x="65314" y="4774704"/>
            <a:ext cx="2982686" cy="2040448"/>
          </a:xfrm>
          <a:solidFill>
            <a:schemeClr val="bg1"/>
          </a:solidFill>
        </p:spPr>
      </p:pic>
      <p:sp>
        <p:nvSpPr>
          <p:cNvPr id="9" name="Oval 8">
            <a:extLst>
              <a:ext uri="{FF2B5EF4-FFF2-40B4-BE49-F238E27FC236}">
                <a16:creationId xmlns:a16="http://schemas.microsoft.com/office/drawing/2014/main" id="{D423CA46-9BFB-BC49-90D4-A546F9A10ED6}"/>
              </a:ext>
            </a:extLst>
          </p:cNvPr>
          <p:cNvSpPr/>
          <p:nvPr/>
        </p:nvSpPr>
        <p:spPr>
          <a:xfrm>
            <a:off x="11392930" y="6227805"/>
            <a:ext cx="432486" cy="432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02D0C405-3AED-004F-A8B4-AA1D33CC9A62}" type="slidenum">
              <a:rPr lang="en-US" sz="900" smtClean="0">
                <a:solidFill>
                  <a:schemeClr val="bg1"/>
                </a:solidFill>
                <a:latin typeface="Montserrat" pitchFamily="2" charset="77"/>
              </a:rPr>
              <a:t>39</a:t>
            </a:fld>
            <a:endParaRPr lang="en-US" sz="9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39605A89-5168-6240-937C-3C6311044588}"/>
              </a:ext>
            </a:extLst>
          </p:cNvPr>
          <p:cNvSpPr txBox="1"/>
          <p:nvPr/>
        </p:nvSpPr>
        <p:spPr>
          <a:xfrm>
            <a:off x="2982687" y="6017759"/>
            <a:ext cx="8119067" cy="769441"/>
          </a:xfrm>
          <a:prstGeom prst="rect">
            <a:avLst/>
          </a:prstGeom>
          <a:noFill/>
        </p:spPr>
        <p:txBody>
          <a:bodyPr wrap="square" rtlCol="0">
            <a:spAutoFit/>
          </a:bodyPr>
          <a:lstStyle/>
          <a:p>
            <a:r>
              <a:rPr lang="en-US" sz="1100" dirty="0">
                <a:latin typeface="Cambria" panose="02040503050406030204" pitchFamily="18" charset="0"/>
              </a:rPr>
              <a:t>The contents of this presentation were developed under a grant (H326E200003) from the Department of Education. However, those contents do not necessarily represent the policy of the Department of Education, and you should not assume endorsement by the Federal Government.</a:t>
            </a:r>
          </a:p>
          <a:p>
            <a:endParaRPr lang="en-US" sz="1100" dirty="0">
              <a:latin typeface="Cambria" panose="02040503050406030204" pitchFamily="18" charset="0"/>
            </a:endParaRPr>
          </a:p>
        </p:txBody>
      </p:sp>
      <p:pic>
        <p:nvPicPr>
          <p:cNvPr id="6" name="Picture 5">
            <a:extLst>
              <a:ext uri="{FF2B5EF4-FFF2-40B4-BE49-F238E27FC236}">
                <a16:creationId xmlns:a16="http://schemas.microsoft.com/office/drawing/2014/main" id="{FF4FD84B-652D-4301-B293-483D15EFA70B}"/>
              </a:ext>
            </a:extLst>
          </p:cNvPr>
          <p:cNvPicPr>
            <a:picLocks noChangeAspect="1"/>
          </p:cNvPicPr>
          <p:nvPr/>
        </p:nvPicPr>
        <p:blipFill>
          <a:blip r:embed="rId4"/>
          <a:stretch>
            <a:fillRect/>
          </a:stretch>
        </p:blipFill>
        <p:spPr>
          <a:xfrm>
            <a:off x="7422157" y="2275296"/>
            <a:ext cx="1388533" cy="1040060"/>
          </a:xfrm>
          <a:prstGeom prst="rect">
            <a:avLst/>
          </a:prstGeom>
        </p:spPr>
      </p:pic>
      <p:pic>
        <p:nvPicPr>
          <p:cNvPr id="8" name="Picture 7">
            <a:extLst>
              <a:ext uri="{FF2B5EF4-FFF2-40B4-BE49-F238E27FC236}">
                <a16:creationId xmlns:a16="http://schemas.microsoft.com/office/drawing/2014/main" id="{C6A6E27B-5DDB-4F8F-8316-7AC7BED9494B}"/>
              </a:ext>
            </a:extLst>
          </p:cNvPr>
          <p:cNvPicPr>
            <a:picLocks noChangeAspect="1"/>
          </p:cNvPicPr>
          <p:nvPr/>
        </p:nvPicPr>
        <p:blipFill>
          <a:blip r:embed="rId5"/>
          <a:stretch>
            <a:fillRect/>
          </a:stretch>
        </p:blipFill>
        <p:spPr>
          <a:xfrm>
            <a:off x="8810723" y="2454819"/>
            <a:ext cx="815876" cy="627842"/>
          </a:xfrm>
          <a:prstGeom prst="rect">
            <a:avLst/>
          </a:prstGeom>
        </p:spPr>
      </p:pic>
      <p:sp>
        <p:nvSpPr>
          <p:cNvPr id="10" name="TextBox 9">
            <a:extLst>
              <a:ext uri="{FF2B5EF4-FFF2-40B4-BE49-F238E27FC236}">
                <a16:creationId xmlns:a16="http://schemas.microsoft.com/office/drawing/2014/main" id="{BF7D45A1-FC8D-45FB-9F97-3D08A839ADBB}"/>
              </a:ext>
            </a:extLst>
          </p:cNvPr>
          <p:cNvSpPr txBox="1"/>
          <p:nvPr/>
        </p:nvSpPr>
        <p:spPr>
          <a:xfrm>
            <a:off x="579119" y="502237"/>
            <a:ext cx="9047480" cy="1754326"/>
          </a:xfrm>
          <a:prstGeom prst="rect">
            <a:avLst/>
          </a:prstGeom>
          <a:noFill/>
        </p:spPr>
        <p:txBody>
          <a:bodyPr wrap="square">
            <a:spAutoFit/>
          </a:bodyPr>
          <a:lstStyle/>
          <a:p>
            <a:pPr defTabSz="685800">
              <a:defRPr/>
            </a:pPr>
            <a:r>
              <a:rPr lang="en-US" dirty="0">
                <a:solidFill>
                  <a:srgbClr val="002060"/>
                </a:solidFill>
                <a:latin typeface="Verdana" panose="020B0604030504040204" pitchFamily="34" charset="0"/>
              </a:rPr>
              <a:t>Michael Stoehr</a:t>
            </a:r>
            <a:endParaRPr lang="en-US" sz="2800" dirty="0">
              <a:solidFill>
                <a:srgbClr val="002060"/>
              </a:solidFill>
              <a:latin typeface="Times New Roman" panose="02020603050405020304" pitchFamily="18" charset="0"/>
            </a:endParaRPr>
          </a:p>
          <a:p>
            <a:pPr defTabSz="685800">
              <a:defRPr/>
            </a:pPr>
            <a:r>
              <a:rPr lang="en-US" dirty="0">
                <a:solidFill>
                  <a:srgbClr val="002060"/>
                </a:solidFill>
                <a:latin typeface="Verdana" panose="020B0604030504040204" pitchFamily="34" charset="0"/>
              </a:rPr>
              <a:t>Knowledge Development and Technical Assistance Specialist</a:t>
            </a:r>
            <a:endParaRPr lang="en-US" sz="2800" dirty="0">
              <a:solidFill>
                <a:srgbClr val="002060"/>
              </a:solidFill>
              <a:latin typeface="Times New Roman" panose="02020603050405020304" pitchFamily="18" charset="0"/>
            </a:endParaRPr>
          </a:p>
          <a:p>
            <a:pPr defTabSz="685800">
              <a:defRPr/>
            </a:pPr>
            <a:r>
              <a:rPr lang="en-US" dirty="0">
                <a:solidFill>
                  <a:srgbClr val="002060"/>
                </a:solidFill>
                <a:latin typeface="Verdana" panose="020B0604030504040204" pitchFamily="34" charset="0"/>
              </a:rPr>
              <a:t>National Technical Assistance Center on Transition: the Collaborative (NTACT:C)</a:t>
            </a:r>
            <a:br>
              <a:rPr lang="en-US" sz="2800" dirty="0">
                <a:solidFill>
                  <a:srgbClr val="002060"/>
                </a:solidFill>
                <a:latin typeface="Times New Roman" panose="02020603050405020304" pitchFamily="18" charset="0"/>
              </a:rPr>
            </a:br>
            <a:r>
              <a:rPr lang="en-US" dirty="0">
                <a:solidFill>
                  <a:srgbClr val="002060"/>
                </a:solidFill>
                <a:latin typeface="Verdana" panose="020B0604030504040204" pitchFamily="34" charset="0"/>
              </a:rPr>
              <a:t>UNC Charlotte - Cato College of Education</a:t>
            </a:r>
            <a:endParaRPr lang="en-US" sz="2800" dirty="0">
              <a:solidFill>
                <a:srgbClr val="002060"/>
              </a:solidFill>
              <a:latin typeface="Times New Roman" panose="02020603050405020304" pitchFamily="18" charset="0"/>
            </a:endParaRPr>
          </a:p>
          <a:p>
            <a:pPr defTabSz="685800">
              <a:defRPr/>
            </a:pPr>
            <a:r>
              <a:rPr lang="en-US" dirty="0">
                <a:solidFill>
                  <a:srgbClr val="002060"/>
                </a:solidFill>
                <a:latin typeface="Verdana" panose="020B0604030504040204" pitchFamily="34" charset="0"/>
              </a:rPr>
              <a:t>mstoehr@charlotte.edu </a:t>
            </a:r>
            <a:endParaRPr lang="en-US" sz="28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8767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5BECB-6CE7-4B64-ADDD-8B72975658CD}"/>
              </a:ext>
            </a:extLst>
          </p:cNvPr>
          <p:cNvPicPr>
            <a:picLocks noChangeAspect="1"/>
          </p:cNvPicPr>
          <p:nvPr/>
        </p:nvPicPr>
        <p:blipFill rotWithShape="1">
          <a:blip r:embed="rId3"/>
          <a:srcRect l="2018" t="5168" r="13407" b="19351"/>
          <a:stretch/>
        </p:blipFill>
        <p:spPr>
          <a:xfrm>
            <a:off x="2751124" y="1841644"/>
            <a:ext cx="6472124" cy="4111646"/>
          </a:xfrm>
          <a:prstGeom prst="rect">
            <a:avLst/>
          </a:prstGeom>
        </p:spPr>
      </p:pic>
      <p:sp>
        <p:nvSpPr>
          <p:cNvPr id="2" name="Title 1">
            <a:extLst>
              <a:ext uri="{FF2B5EF4-FFF2-40B4-BE49-F238E27FC236}">
                <a16:creationId xmlns:a16="http://schemas.microsoft.com/office/drawing/2014/main" id="{49101FEA-7FB7-4772-9473-4685AA7A4303}"/>
              </a:ext>
            </a:extLst>
          </p:cNvPr>
          <p:cNvSpPr>
            <a:spLocks noGrp="1"/>
          </p:cNvSpPr>
          <p:nvPr>
            <p:ph type="title"/>
          </p:nvPr>
        </p:nvSpPr>
        <p:spPr/>
        <p:txBody>
          <a:bodyPr/>
          <a:lstStyle/>
          <a:p>
            <a:r>
              <a:rPr lang="en-US" dirty="0">
                <a:latin typeface="Montserrat"/>
                <a:ea typeface="Calibri"/>
                <a:cs typeface="Calibri"/>
              </a:rPr>
              <a:t>NTACT:C Staff </a:t>
            </a:r>
            <a:endParaRPr lang="en-US" dirty="0">
              <a:latin typeface="Montserrat"/>
            </a:endParaRPr>
          </a:p>
        </p:txBody>
      </p:sp>
      <p:sp>
        <p:nvSpPr>
          <p:cNvPr id="5" name="AutoShape 2" descr="Portland State University - home">
            <a:extLst>
              <a:ext uri="{FF2B5EF4-FFF2-40B4-BE49-F238E27FC236}">
                <a16:creationId xmlns:a16="http://schemas.microsoft.com/office/drawing/2014/main" id="{64F23EAF-099E-487C-B7F7-8639696071D2}"/>
              </a:ext>
            </a:extLst>
          </p:cNvPr>
          <p:cNvSpPr>
            <a:spLocks noChangeAspect="1" noChangeArrowheads="1"/>
          </p:cNvSpPr>
          <p:nvPr/>
        </p:nvSpPr>
        <p:spPr bwMode="auto">
          <a:xfrm>
            <a:off x="5943600" y="3276600"/>
            <a:ext cx="1073020" cy="10730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C9C873F-BAF5-44FD-9BA6-D8893EF1A8BC}"/>
              </a:ext>
            </a:extLst>
          </p:cNvPr>
          <p:cNvPicPr>
            <a:picLocks noChangeAspect="1"/>
          </p:cNvPicPr>
          <p:nvPr/>
        </p:nvPicPr>
        <p:blipFill>
          <a:blip r:embed="rId4"/>
          <a:stretch>
            <a:fillRect/>
          </a:stretch>
        </p:blipFill>
        <p:spPr>
          <a:xfrm>
            <a:off x="188660" y="1963713"/>
            <a:ext cx="2562464" cy="544524"/>
          </a:xfrm>
          <a:prstGeom prst="rect">
            <a:avLst/>
          </a:prstGeom>
        </p:spPr>
      </p:pic>
      <p:pic>
        <p:nvPicPr>
          <p:cNvPr id="9" name="Picture 8">
            <a:extLst>
              <a:ext uri="{FF2B5EF4-FFF2-40B4-BE49-F238E27FC236}">
                <a16:creationId xmlns:a16="http://schemas.microsoft.com/office/drawing/2014/main" id="{EA33BE79-1D6A-4486-87B9-DA662D2508D8}"/>
              </a:ext>
            </a:extLst>
          </p:cNvPr>
          <p:cNvPicPr>
            <a:picLocks noChangeAspect="1"/>
          </p:cNvPicPr>
          <p:nvPr/>
        </p:nvPicPr>
        <p:blipFill>
          <a:blip r:embed="rId5"/>
          <a:stretch>
            <a:fillRect/>
          </a:stretch>
        </p:blipFill>
        <p:spPr>
          <a:xfrm>
            <a:off x="188660" y="2614255"/>
            <a:ext cx="2562464" cy="544523"/>
          </a:xfrm>
          <a:prstGeom prst="rect">
            <a:avLst/>
          </a:prstGeom>
        </p:spPr>
      </p:pic>
      <p:pic>
        <p:nvPicPr>
          <p:cNvPr id="10" name="Picture 9">
            <a:extLst>
              <a:ext uri="{FF2B5EF4-FFF2-40B4-BE49-F238E27FC236}">
                <a16:creationId xmlns:a16="http://schemas.microsoft.com/office/drawing/2014/main" id="{C0FAA5A4-FC96-4F43-8C94-A4822475A876}"/>
              </a:ext>
            </a:extLst>
          </p:cNvPr>
          <p:cNvPicPr>
            <a:picLocks noChangeAspect="1"/>
          </p:cNvPicPr>
          <p:nvPr/>
        </p:nvPicPr>
        <p:blipFill rotWithShape="1">
          <a:blip r:embed="rId6"/>
          <a:srcRect l="14256" t="36564" r="14137" b="34357"/>
          <a:stretch/>
        </p:blipFill>
        <p:spPr>
          <a:xfrm>
            <a:off x="8854177" y="3564512"/>
            <a:ext cx="3213690" cy="822742"/>
          </a:xfrm>
          <a:prstGeom prst="rect">
            <a:avLst/>
          </a:prstGeom>
        </p:spPr>
      </p:pic>
      <p:pic>
        <p:nvPicPr>
          <p:cNvPr id="12" name="Picture 11">
            <a:extLst>
              <a:ext uri="{FF2B5EF4-FFF2-40B4-BE49-F238E27FC236}">
                <a16:creationId xmlns:a16="http://schemas.microsoft.com/office/drawing/2014/main" id="{D9A220A4-CE5F-4E7D-91C8-ADD6CB22263E}"/>
              </a:ext>
            </a:extLst>
          </p:cNvPr>
          <p:cNvPicPr>
            <a:picLocks noChangeAspect="1"/>
          </p:cNvPicPr>
          <p:nvPr/>
        </p:nvPicPr>
        <p:blipFill rotWithShape="1">
          <a:blip r:embed="rId7"/>
          <a:srcRect l="13292" t="15406" r="13126" b="13289"/>
          <a:stretch/>
        </p:blipFill>
        <p:spPr>
          <a:xfrm>
            <a:off x="9509414" y="1966126"/>
            <a:ext cx="2501114" cy="748185"/>
          </a:xfrm>
          <a:prstGeom prst="rect">
            <a:avLst/>
          </a:prstGeom>
        </p:spPr>
      </p:pic>
      <p:pic>
        <p:nvPicPr>
          <p:cNvPr id="13" name="Picture 12">
            <a:extLst>
              <a:ext uri="{FF2B5EF4-FFF2-40B4-BE49-F238E27FC236}">
                <a16:creationId xmlns:a16="http://schemas.microsoft.com/office/drawing/2014/main" id="{42078AB0-7123-4D06-9182-39CDF797BA46}"/>
              </a:ext>
            </a:extLst>
          </p:cNvPr>
          <p:cNvPicPr>
            <a:picLocks noChangeAspect="1"/>
          </p:cNvPicPr>
          <p:nvPr/>
        </p:nvPicPr>
        <p:blipFill>
          <a:blip r:embed="rId8"/>
          <a:stretch>
            <a:fillRect/>
          </a:stretch>
        </p:blipFill>
        <p:spPr>
          <a:xfrm>
            <a:off x="9340970" y="2889985"/>
            <a:ext cx="2662370" cy="520419"/>
          </a:xfrm>
          <a:prstGeom prst="rect">
            <a:avLst/>
          </a:prstGeom>
        </p:spPr>
      </p:pic>
      <p:pic>
        <p:nvPicPr>
          <p:cNvPr id="14" name="Picture 13">
            <a:extLst>
              <a:ext uri="{FF2B5EF4-FFF2-40B4-BE49-F238E27FC236}">
                <a16:creationId xmlns:a16="http://schemas.microsoft.com/office/drawing/2014/main" id="{E4320B10-7264-4221-ABE4-1F76A90A84E3}"/>
              </a:ext>
            </a:extLst>
          </p:cNvPr>
          <p:cNvPicPr>
            <a:picLocks noChangeAspect="1"/>
          </p:cNvPicPr>
          <p:nvPr/>
        </p:nvPicPr>
        <p:blipFill rotWithShape="1">
          <a:blip r:embed="rId9"/>
          <a:srcRect t="17889" b="30388"/>
          <a:stretch/>
        </p:blipFill>
        <p:spPr>
          <a:xfrm>
            <a:off x="257432" y="3309734"/>
            <a:ext cx="2562464" cy="544524"/>
          </a:xfrm>
          <a:prstGeom prst="rect">
            <a:avLst/>
          </a:prstGeom>
        </p:spPr>
      </p:pic>
      <p:pic>
        <p:nvPicPr>
          <p:cNvPr id="15" name="Picture 14">
            <a:extLst>
              <a:ext uri="{FF2B5EF4-FFF2-40B4-BE49-F238E27FC236}">
                <a16:creationId xmlns:a16="http://schemas.microsoft.com/office/drawing/2014/main" id="{6DEEEB8B-DB3E-4481-8229-BBCEA9F2A595}"/>
              </a:ext>
            </a:extLst>
          </p:cNvPr>
          <p:cNvPicPr>
            <a:picLocks noChangeAspect="1"/>
          </p:cNvPicPr>
          <p:nvPr/>
        </p:nvPicPr>
        <p:blipFill>
          <a:blip r:embed="rId10"/>
          <a:stretch>
            <a:fillRect/>
          </a:stretch>
        </p:blipFill>
        <p:spPr>
          <a:xfrm>
            <a:off x="9278238" y="4541362"/>
            <a:ext cx="2699439" cy="595118"/>
          </a:xfrm>
          <a:prstGeom prst="rect">
            <a:avLst/>
          </a:prstGeom>
        </p:spPr>
      </p:pic>
    </p:spTree>
    <p:extLst>
      <p:ext uri="{BB962C8B-B14F-4D97-AF65-F5344CB8AC3E}">
        <p14:creationId xmlns:p14="http://schemas.microsoft.com/office/powerpoint/2010/main" val="277699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2903683" y="86802"/>
            <a:ext cx="7498080" cy="1143000"/>
          </a:xfrm>
        </p:spPr>
        <p:txBody>
          <a:bodyPr/>
          <a:lstStyle/>
          <a:p>
            <a:pPr lvl="0"/>
            <a:r>
              <a:rPr lang="en-US" dirty="0"/>
              <a:t>Outcome of the NTACT:C</a:t>
            </a:r>
          </a:p>
        </p:txBody>
      </p:sp>
      <p:sp>
        <p:nvSpPr>
          <p:cNvPr id="96" name="Google Shape;96;p2"/>
          <p:cNvSpPr txBox="1">
            <a:spLocks noGrp="1"/>
          </p:cNvSpPr>
          <p:nvPr>
            <p:ph idx="1"/>
          </p:nvPr>
        </p:nvSpPr>
        <p:spPr>
          <a:xfrm>
            <a:off x="332509" y="1195320"/>
            <a:ext cx="11163993" cy="4800600"/>
          </a:xfrm>
        </p:spPr>
        <p:txBody>
          <a:bodyPr>
            <a:normAutofit/>
          </a:bodyPr>
          <a:lstStyle/>
          <a:p>
            <a:pPr marL="82296" indent="0">
              <a:buNone/>
            </a:pPr>
            <a:r>
              <a:rPr lang="en-US" dirty="0"/>
              <a:t>All students and youth with disabilities will be prepared to graduate from high school with the  knowledge, skills, and supports for postsecondary education, training, employment, and  community engagement, with a focus on:</a:t>
            </a:r>
          </a:p>
          <a:p>
            <a:pPr lvl="1"/>
            <a:r>
              <a:rPr lang="en-US" dirty="0"/>
              <a:t>enrollment in postsecondary education</a:t>
            </a:r>
          </a:p>
          <a:p>
            <a:pPr lvl="1"/>
            <a:r>
              <a:rPr lang="en-US" dirty="0"/>
              <a:t>credential attainment</a:t>
            </a:r>
          </a:p>
          <a:p>
            <a:pPr lvl="1"/>
            <a:r>
              <a:rPr lang="en-US" dirty="0"/>
              <a:t>competitive integrated employment</a:t>
            </a:r>
          </a:p>
          <a:p>
            <a:pPr lvl="1"/>
            <a:r>
              <a:rPr lang="en-US" dirty="0"/>
              <a:t>community engagement</a:t>
            </a:r>
          </a:p>
          <a:p>
            <a:endParaRPr lang="en-US" dirty="0"/>
          </a:p>
          <a:p>
            <a:pPr marL="365760"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95653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8"/>
          <p:cNvSpPr txBox="1">
            <a:spLocks noGrp="1"/>
          </p:cNvSpPr>
          <p:nvPr>
            <p:ph type="title"/>
          </p:nvPr>
        </p:nvSpPr>
        <p:spPr>
          <a:xfrm>
            <a:off x="257432" y="365125"/>
            <a:ext cx="115679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Montserrat"/>
              <a:buNone/>
            </a:pPr>
            <a:r>
              <a:rPr lang="en-US" dirty="0"/>
              <a:t>NTACT:C Website – </a:t>
            </a:r>
            <a:r>
              <a:rPr lang="en-US" dirty="0">
                <a:hlinkClick r:id="rId3"/>
              </a:rPr>
              <a:t>www.transitionta.org</a:t>
            </a:r>
            <a:r>
              <a:rPr lang="en-US" dirty="0"/>
              <a:t> </a:t>
            </a:r>
          </a:p>
        </p:txBody>
      </p:sp>
      <p:sp>
        <p:nvSpPr>
          <p:cNvPr id="249" name="Google Shape;249;p8"/>
          <p:cNvSpPr txBox="1">
            <a:spLocks noGrp="1"/>
          </p:cNvSpPr>
          <p:nvPr>
            <p:ph type="body" idx="1"/>
          </p:nvPr>
        </p:nvSpPr>
        <p:spPr>
          <a:xfrm>
            <a:off x="257432" y="1825625"/>
            <a:ext cx="6752682" cy="382489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1000"/>
              </a:spcBef>
              <a:spcAft>
                <a:spcPts val="0"/>
              </a:spcAft>
              <a:buClr>
                <a:schemeClr val="accent4"/>
              </a:buClr>
              <a:buSzPct val="70000"/>
              <a:buChar char="→"/>
            </a:pPr>
            <a:r>
              <a:rPr lang="en-US" b="1" dirty="0">
                <a:latin typeface="Arial"/>
                <a:ea typeface="Arial"/>
                <a:cs typeface="Arial"/>
                <a:sym typeface="Arial"/>
              </a:rPr>
              <a:t>Live and Pre-recorded Webinars</a:t>
            </a:r>
            <a:endParaRPr dirty="0"/>
          </a:p>
          <a:p>
            <a:pPr marL="228600" lvl="0" indent="-228600" algn="l" rtl="0">
              <a:lnSpc>
                <a:spcPct val="90000"/>
              </a:lnSpc>
              <a:spcBef>
                <a:spcPts val="1000"/>
              </a:spcBef>
              <a:spcAft>
                <a:spcPts val="0"/>
              </a:spcAft>
              <a:buClr>
                <a:schemeClr val="accent4"/>
              </a:buClr>
              <a:buSzPct val="70000"/>
              <a:buChar char="→"/>
            </a:pPr>
            <a:r>
              <a:rPr lang="en-US" b="1" dirty="0">
                <a:latin typeface="Arial"/>
                <a:ea typeface="Arial"/>
                <a:cs typeface="Arial"/>
                <a:sym typeface="Arial"/>
              </a:rPr>
              <a:t>Watch Parties </a:t>
            </a:r>
            <a:endParaRPr dirty="0"/>
          </a:p>
          <a:p>
            <a:pPr marL="228600" lvl="0" indent="-228600" algn="l" rtl="0">
              <a:lnSpc>
                <a:spcPct val="90000"/>
              </a:lnSpc>
              <a:spcBef>
                <a:spcPts val="1000"/>
              </a:spcBef>
              <a:spcAft>
                <a:spcPts val="0"/>
              </a:spcAft>
              <a:buClr>
                <a:schemeClr val="accent4"/>
              </a:buClr>
              <a:buSzPct val="70000"/>
              <a:buChar char="→"/>
            </a:pPr>
            <a:r>
              <a:rPr lang="en-US" b="1" dirty="0">
                <a:latin typeface="Arial"/>
                <a:ea typeface="Arial"/>
                <a:cs typeface="Arial"/>
                <a:sym typeface="Arial"/>
              </a:rPr>
              <a:t>Transition Life Hacks (videos)</a:t>
            </a:r>
            <a:endParaRPr dirty="0"/>
          </a:p>
          <a:p>
            <a:pPr marL="228600" lvl="0" indent="-228600" algn="l" rtl="0">
              <a:lnSpc>
                <a:spcPct val="90000"/>
              </a:lnSpc>
              <a:spcBef>
                <a:spcPts val="1000"/>
              </a:spcBef>
              <a:spcAft>
                <a:spcPts val="0"/>
              </a:spcAft>
              <a:buClr>
                <a:schemeClr val="accent4"/>
              </a:buClr>
              <a:buSzPct val="70000"/>
              <a:buChar char="→"/>
            </a:pPr>
            <a:r>
              <a:rPr lang="en-US" b="1" dirty="0">
                <a:latin typeface="Arial"/>
                <a:ea typeface="Arial"/>
                <a:cs typeface="Arial"/>
                <a:sym typeface="Arial"/>
              </a:rPr>
              <a:t>Online Modules &amp; Mini-modules</a:t>
            </a:r>
            <a:endParaRPr dirty="0"/>
          </a:p>
          <a:p>
            <a:pPr marL="228600" lvl="0" indent="-228600" algn="l" rtl="0">
              <a:lnSpc>
                <a:spcPct val="90000"/>
              </a:lnSpc>
              <a:spcBef>
                <a:spcPts val="1000"/>
              </a:spcBef>
              <a:spcAft>
                <a:spcPts val="0"/>
              </a:spcAft>
              <a:buClr>
                <a:schemeClr val="accent4"/>
              </a:buClr>
              <a:buSzPct val="70000"/>
              <a:buChar char="→"/>
            </a:pPr>
            <a:r>
              <a:rPr lang="en-US" b="1" dirty="0">
                <a:latin typeface="Arial"/>
                <a:ea typeface="Arial"/>
                <a:cs typeface="Arial"/>
                <a:sym typeface="Arial"/>
              </a:rPr>
              <a:t>FAQs</a:t>
            </a:r>
            <a:endParaRPr dirty="0"/>
          </a:p>
          <a:p>
            <a:pPr marL="228600" lvl="0" indent="-228600" algn="l" rtl="0">
              <a:lnSpc>
                <a:spcPct val="90000"/>
              </a:lnSpc>
              <a:spcBef>
                <a:spcPts val="1000"/>
              </a:spcBef>
              <a:spcAft>
                <a:spcPts val="0"/>
              </a:spcAft>
              <a:buClr>
                <a:schemeClr val="accent4"/>
              </a:buClr>
              <a:buSzPct val="70000"/>
              <a:buChar char="→"/>
            </a:pPr>
            <a:r>
              <a:rPr lang="en-US" b="1" dirty="0">
                <a:latin typeface="Arial"/>
                <a:ea typeface="Arial"/>
                <a:cs typeface="Arial"/>
                <a:sym typeface="Arial"/>
              </a:rPr>
              <a:t>Presenter guides, videos, documents, toolkits, data resources, etc.</a:t>
            </a:r>
            <a:endParaRPr dirty="0"/>
          </a:p>
          <a:p>
            <a:pPr marL="228600" lvl="0" indent="-113474" algn="l" rtl="0">
              <a:lnSpc>
                <a:spcPct val="90000"/>
              </a:lnSpc>
              <a:spcBef>
                <a:spcPts val="1000"/>
              </a:spcBef>
              <a:spcAft>
                <a:spcPts val="0"/>
              </a:spcAft>
              <a:buClr>
                <a:schemeClr val="accent4"/>
              </a:buClr>
              <a:buSzPct val="70000"/>
              <a:buNone/>
            </a:pPr>
            <a:endParaRPr b="1" dirty="0">
              <a:latin typeface="Arial"/>
              <a:ea typeface="Arial"/>
              <a:cs typeface="Arial"/>
              <a:sym typeface="Arial"/>
            </a:endParaRPr>
          </a:p>
          <a:p>
            <a:pPr marL="228600" lvl="0" indent="-113474" algn="l" rtl="0">
              <a:lnSpc>
                <a:spcPct val="90000"/>
              </a:lnSpc>
              <a:spcBef>
                <a:spcPts val="1000"/>
              </a:spcBef>
              <a:spcAft>
                <a:spcPts val="0"/>
              </a:spcAft>
              <a:buClr>
                <a:schemeClr val="accent4"/>
              </a:buClr>
              <a:buSzPct val="70000"/>
              <a:buNone/>
            </a:pPr>
            <a:endParaRPr dirty="0"/>
          </a:p>
        </p:txBody>
      </p:sp>
      <p:pic>
        <p:nvPicPr>
          <p:cNvPr id="2" name="Picture 1">
            <a:extLst>
              <a:ext uri="{FF2B5EF4-FFF2-40B4-BE49-F238E27FC236}">
                <a16:creationId xmlns:a16="http://schemas.microsoft.com/office/drawing/2014/main" id="{B22C0174-B66B-CCD6-DD44-D05A9539A089}"/>
              </a:ext>
            </a:extLst>
          </p:cNvPr>
          <p:cNvPicPr>
            <a:picLocks noChangeAspect="1"/>
          </p:cNvPicPr>
          <p:nvPr/>
        </p:nvPicPr>
        <p:blipFill>
          <a:blip r:embed="rId4"/>
          <a:stretch>
            <a:fillRect/>
          </a:stretch>
        </p:blipFill>
        <p:spPr>
          <a:xfrm rot="2169739">
            <a:off x="6576091" y="1394707"/>
            <a:ext cx="5785296" cy="4686735"/>
          </a:xfrm>
          <a:prstGeom prst="rect">
            <a:avLst/>
          </a:prstGeom>
        </p:spPr>
      </p:pic>
    </p:spTree>
    <p:extLst>
      <p:ext uri="{BB962C8B-B14F-4D97-AF65-F5344CB8AC3E}">
        <p14:creationId xmlns:p14="http://schemas.microsoft.com/office/powerpoint/2010/main" val="296361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0"/>
          <p:cNvSpPr txBox="1">
            <a:spLocks noGrp="1"/>
          </p:cNvSpPr>
          <p:nvPr>
            <p:ph type="title"/>
          </p:nvPr>
        </p:nvSpPr>
        <p:spPr>
          <a:xfrm>
            <a:off x="106512" y="0"/>
            <a:ext cx="115679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Montserrat"/>
              <a:buNone/>
            </a:pPr>
            <a:r>
              <a:rPr lang="en-US" dirty="0"/>
              <a:t>Helpful Hints</a:t>
            </a:r>
            <a:endParaRPr dirty="0"/>
          </a:p>
        </p:txBody>
      </p:sp>
      <p:sp>
        <p:nvSpPr>
          <p:cNvPr id="265" name="Google Shape;265;p10"/>
          <p:cNvSpPr txBox="1">
            <a:spLocks noGrp="1"/>
          </p:cNvSpPr>
          <p:nvPr>
            <p:ph type="body" idx="1"/>
          </p:nvPr>
        </p:nvSpPr>
        <p:spPr>
          <a:xfrm>
            <a:off x="312008" y="1382809"/>
            <a:ext cx="11567984" cy="382489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960"/>
              <a:buChar char="→"/>
            </a:pPr>
            <a:r>
              <a:rPr lang="en-US" dirty="0"/>
              <a:t>Set up an Account!!</a:t>
            </a:r>
          </a:p>
          <a:p>
            <a:pPr marL="228600" lvl="0" indent="-228600" algn="l" rtl="0">
              <a:lnSpc>
                <a:spcPct val="90000"/>
              </a:lnSpc>
              <a:spcBef>
                <a:spcPts val="0"/>
              </a:spcBef>
              <a:spcAft>
                <a:spcPts val="0"/>
              </a:spcAft>
              <a:buSzPts val="1960"/>
              <a:buChar char="→"/>
            </a:pPr>
            <a:r>
              <a:rPr lang="en-US" dirty="0"/>
              <a:t>Dashboard </a:t>
            </a:r>
            <a:endParaRPr dirty="0"/>
          </a:p>
          <a:p>
            <a:pPr marL="685800" lvl="1" indent="-320040" algn="l" rtl="0">
              <a:lnSpc>
                <a:spcPct val="90000"/>
              </a:lnSpc>
              <a:spcBef>
                <a:spcPts val="500"/>
              </a:spcBef>
              <a:spcAft>
                <a:spcPts val="0"/>
              </a:spcAft>
              <a:buSzPts val="2400"/>
              <a:buChar char="•"/>
            </a:pPr>
            <a:r>
              <a:rPr lang="en-US" dirty="0"/>
              <a:t>Training tracking</a:t>
            </a:r>
            <a:endParaRPr dirty="0"/>
          </a:p>
          <a:p>
            <a:pPr marL="685800" lvl="1" indent="-320040" algn="l" rtl="0">
              <a:lnSpc>
                <a:spcPct val="90000"/>
              </a:lnSpc>
              <a:spcBef>
                <a:spcPts val="500"/>
              </a:spcBef>
              <a:spcAft>
                <a:spcPts val="0"/>
              </a:spcAft>
              <a:buSzPts val="2400"/>
              <a:buChar char="•"/>
            </a:pPr>
            <a:r>
              <a:rPr lang="en-US" dirty="0"/>
              <a:t>Favorites</a:t>
            </a:r>
            <a:endParaRPr dirty="0"/>
          </a:p>
          <a:p>
            <a:pPr marL="685800" lvl="1" indent="-320040" algn="l" rtl="0">
              <a:lnSpc>
                <a:spcPct val="90000"/>
              </a:lnSpc>
              <a:spcBef>
                <a:spcPts val="500"/>
              </a:spcBef>
              <a:spcAft>
                <a:spcPts val="0"/>
              </a:spcAft>
              <a:buSzPts val="2400"/>
              <a:buChar char="•"/>
            </a:pPr>
            <a:r>
              <a:rPr lang="en-US" dirty="0"/>
              <a:t>Using the Search</a:t>
            </a:r>
            <a:endParaRPr dirty="0"/>
          </a:p>
          <a:p>
            <a:pPr marL="685800" lvl="1" indent="-167640" algn="l" rtl="0">
              <a:lnSpc>
                <a:spcPct val="90000"/>
              </a:lnSpc>
              <a:spcBef>
                <a:spcPts val="500"/>
              </a:spcBef>
              <a:spcAft>
                <a:spcPts val="0"/>
              </a:spcAft>
              <a:buSzPts val="2400"/>
              <a:buNone/>
            </a:pPr>
            <a:endParaRPr dirty="0"/>
          </a:p>
        </p:txBody>
      </p:sp>
      <p:pic>
        <p:nvPicPr>
          <p:cNvPr id="3" name="Picture 2">
            <a:extLst>
              <a:ext uri="{FF2B5EF4-FFF2-40B4-BE49-F238E27FC236}">
                <a16:creationId xmlns:a16="http://schemas.microsoft.com/office/drawing/2014/main" id="{8C2CDF07-E427-E3B9-185D-32FA248F6CE9}"/>
              </a:ext>
            </a:extLst>
          </p:cNvPr>
          <p:cNvPicPr>
            <a:picLocks noChangeAspect="1"/>
          </p:cNvPicPr>
          <p:nvPr/>
        </p:nvPicPr>
        <p:blipFill rotWithShape="1">
          <a:blip r:embed="rId3"/>
          <a:srcRect l="4383" t="5324" r="4130" b="5324"/>
          <a:stretch/>
        </p:blipFill>
        <p:spPr>
          <a:xfrm rot="305502">
            <a:off x="6027101" y="428199"/>
            <a:ext cx="6028303" cy="334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9BEECCD-FD8F-1778-C630-E5C1C8C86277}"/>
              </a:ext>
            </a:extLst>
          </p:cNvPr>
          <p:cNvPicPr>
            <a:picLocks noChangeAspect="1"/>
          </p:cNvPicPr>
          <p:nvPr/>
        </p:nvPicPr>
        <p:blipFill rotWithShape="1">
          <a:blip r:embed="rId4"/>
          <a:srcRect l="4382" t="3358" r="5275" b="11895"/>
          <a:stretch/>
        </p:blipFill>
        <p:spPr>
          <a:xfrm rot="21043826">
            <a:off x="204989" y="3552248"/>
            <a:ext cx="5629836" cy="3001605"/>
          </a:xfrm>
          <a:prstGeom prst="rect">
            <a:avLst/>
          </a:prstGeom>
        </p:spPr>
      </p:pic>
      <p:pic>
        <p:nvPicPr>
          <p:cNvPr id="9" name="Picture 8">
            <a:extLst>
              <a:ext uri="{FF2B5EF4-FFF2-40B4-BE49-F238E27FC236}">
                <a16:creationId xmlns:a16="http://schemas.microsoft.com/office/drawing/2014/main" id="{09DE9F8D-E695-D6FB-F37A-592596A2B119}"/>
              </a:ext>
            </a:extLst>
          </p:cNvPr>
          <p:cNvPicPr>
            <a:picLocks noChangeAspect="1"/>
          </p:cNvPicPr>
          <p:nvPr/>
        </p:nvPicPr>
        <p:blipFill rotWithShape="1">
          <a:blip r:embed="rId5"/>
          <a:srcRect l="5028" t="17607" r="4241" b="5324"/>
          <a:stretch/>
        </p:blipFill>
        <p:spPr>
          <a:xfrm>
            <a:off x="4356847" y="3668728"/>
            <a:ext cx="6382872" cy="307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2503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3AA4-1F09-4B40-B4EC-94CD2321B2CB}"/>
              </a:ext>
            </a:extLst>
          </p:cNvPr>
          <p:cNvSpPr>
            <a:spLocks noGrp="1"/>
          </p:cNvSpPr>
          <p:nvPr>
            <p:ph type="title"/>
          </p:nvPr>
        </p:nvSpPr>
        <p:spPr>
          <a:xfrm>
            <a:off x="492369" y="302005"/>
            <a:ext cx="9857823" cy="854148"/>
          </a:xfrm>
        </p:spPr>
        <p:txBody>
          <a:bodyPr>
            <a:noAutofit/>
          </a:bodyPr>
          <a:lstStyle/>
          <a:p>
            <a:pPr algn="ctr"/>
            <a:r>
              <a:rPr lang="en-US" dirty="0">
                <a:latin typeface="Montserrat" panose="00000500000000000000" pitchFamily="2" charset="0"/>
                <a:cs typeface="Arial" panose="020B0604020202020204" pitchFamily="34" charset="0"/>
              </a:rPr>
              <a:t>Ways to engage with NTACT:C…</a:t>
            </a:r>
          </a:p>
        </p:txBody>
      </p:sp>
      <p:sp>
        <p:nvSpPr>
          <p:cNvPr id="3" name="Content Placeholder 2">
            <a:extLst>
              <a:ext uri="{FF2B5EF4-FFF2-40B4-BE49-F238E27FC236}">
                <a16:creationId xmlns:a16="http://schemas.microsoft.com/office/drawing/2014/main" id="{6E5BAFDB-9600-4687-B504-A6B0BF3A23CD}"/>
              </a:ext>
            </a:extLst>
          </p:cNvPr>
          <p:cNvSpPr>
            <a:spLocks noGrp="1"/>
          </p:cNvSpPr>
          <p:nvPr>
            <p:ph sz="half" idx="1"/>
          </p:nvPr>
        </p:nvSpPr>
        <p:spPr>
          <a:xfrm>
            <a:off x="363415" y="1162503"/>
            <a:ext cx="5412882" cy="4914900"/>
          </a:xfrm>
        </p:spPr>
        <p:txBody>
          <a:bodyPr vert="horz" lIns="91440" tIns="45720" rIns="91440" bIns="45720" rtlCol="0" anchor="t">
            <a:normAutofit/>
          </a:bodyPr>
          <a:lstStyle/>
          <a:p>
            <a:pPr>
              <a:lnSpc>
                <a:spcPct val="120000"/>
              </a:lnSpc>
              <a:spcBef>
                <a:spcPts val="0"/>
              </a:spcBef>
              <a:spcAft>
                <a:spcPts val="600"/>
              </a:spcAft>
              <a:buClr>
                <a:srgbClr val="1F497D"/>
              </a:buClr>
              <a:buSzPct val="100000"/>
              <a:buFont typeface="Arial" panose="020B0604020202020204" pitchFamily="34" charset="0"/>
              <a:buChar char="•"/>
            </a:pPr>
            <a:r>
              <a:rPr lang="en-US" sz="2000" b="1" dirty="0">
                <a:latin typeface="Montserrat"/>
                <a:cs typeface="Arial"/>
              </a:rPr>
              <a:t>Sign Up on our website for our weekly News Blast</a:t>
            </a:r>
          </a:p>
          <a:p>
            <a:pPr marL="0" indent="0">
              <a:lnSpc>
                <a:spcPct val="120000"/>
              </a:lnSpc>
              <a:spcBef>
                <a:spcPts val="0"/>
              </a:spcBef>
              <a:spcAft>
                <a:spcPts val="600"/>
              </a:spcAft>
              <a:buClr>
                <a:srgbClr val="1F497D"/>
              </a:buClr>
              <a:buSzPct val="100000"/>
              <a:buNone/>
            </a:pPr>
            <a:endParaRPr lang="en-US" sz="2000" b="1" dirty="0">
              <a:latin typeface="Montserrat"/>
              <a:cs typeface="Arial"/>
            </a:endParaRPr>
          </a:p>
          <a:p>
            <a:pPr>
              <a:lnSpc>
                <a:spcPct val="120000"/>
              </a:lnSpc>
              <a:spcBef>
                <a:spcPts val="0"/>
              </a:spcBef>
              <a:spcAft>
                <a:spcPts val="600"/>
              </a:spcAft>
              <a:buClr>
                <a:srgbClr val="1F497D"/>
              </a:buClr>
              <a:buSzPct val="100000"/>
              <a:buFont typeface="Arial" panose="020B0604020202020204" pitchFamily="34" charset="0"/>
              <a:buChar char="•"/>
            </a:pPr>
            <a:r>
              <a:rPr lang="en-US" sz="2000" b="1" dirty="0">
                <a:latin typeface="Montserrat"/>
                <a:cs typeface="Arial"/>
              </a:rPr>
              <a:t>Communities of Practice</a:t>
            </a:r>
            <a:r>
              <a:rPr lang="en-US" sz="2000" dirty="0">
                <a:latin typeface="Montserrat"/>
                <a:cs typeface="Arial"/>
              </a:rPr>
              <a:t> </a:t>
            </a:r>
            <a:endParaRPr lang="en-US" sz="1600" dirty="0">
              <a:latin typeface="Montserrat"/>
              <a:cs typeface="Arial"/>
            </a:endParaRPr>
          </a:p>
          <a:p>
            <a:pPr lvl="1">
              <a:lnSpc>
                <a:spcPct val="120000"/>
              </a:lnSpc>
              <a:spcBef>
                <a:spcPts val="0"/>
              </a:spcBef>
              <a:spcAft>
                <a:spcPts val="600"/>
              </a:spcAft>
              <a:buClr>
                <a:srgbClr val="1F497D"/>
              </a:buClr>
              <a:buSzPct val="100000"/>
            </a:pPr>
            <a:r>
              <a:rPr lang="en-US" sz="1600" dirty="0">
                <a:latin typeface="Montserrat"/>
                <a:cs typeface="Arial"/>
              </a:rPr>
              <a:t>Complex Support Needs</a:t>
            </a:r>
            <a:endParaRPr lang="en-US" sz="1600" dirty="0">
              <a:latin typeface="Montserrat"/>
              <a:cs typeface="Arial" panose="020B0604020202020204" pitchFamily="34" charset="0"/>
            </a:endParaRPr>
          </a:p>
          <a:p>
            <a:pPr lvl="1">
              <a:lnSpc>
                <a:spcPct val="120000"/>
              </a:lnSpc>
              <a:spcBef>
                <a:spcPts val="0"/>
              </a:spcBef>
              <a:spcAft>
                <a:spcPts val="600"/>
              </a:spcAft>
              <a:buClr>
                <a:srgbClr val="1F497D"/>
              </a:buClr>
              <a:buSzPct val="100000"/>
            </a:pPr>
            <a:r>
              <a:rPr lang="en-US" sz="1600" dirty="0">
                <a:latin typeface="Montserrat"/>
                <a:cs typeface="Arial"/>
              </a:rPr>
              <a:t>Pre-ETS/Blindness</a:t>
            </a:r>
          </a:p>
          <a:p>
            <a:pPr lvl="1">
              <a:lnSpc>
                <a:spcPct val="120000"/>
              </a:lnSpc>
              <a:spcBef>
                <a:spcPts val="0"/>
              </a:spcBef>
              <a:spcAft>
                <a:spcPts val="600"/>
              </a:spcAft>
              <a:buClr>
                <a:srgbClr val="1F497D"/>
              </a:buClr>
              <a:buSzPct val="100000"/>
            </a:pPr>
            <a:r>
              <a:rPr lang="en-US" sz="1600" dirty="0">
                <a:latin typeface="Montserrat"/>
                <a:cs typeface="Arial"/>
              </a:rPr>
              <a:t>K-12+ - Transition</a:t>
            </a:r>
          </a:p>
          <a:p>
            <a:pPr marL="365760" lvl="1" indent="0">
              <a:lnSpc>
                <a:spcPct val="120000"/>
              </a:lnSpc>
              <a:spcBef>
                <a:spcPts val="0"/>
              </a:spcBef>
              <a:spcAft>
                <a:spcPts val="600"/>
              </a:spcAft>
              <a:buClr>
                <a:srgbClr val="1F497D"/>
              </a:buClr>
              <a:buSzPct val="100000"/>
              <a:buNone/>
            </a:pPr>
            <a:endParaRPr lang="en-US" sz="1600" dirty="0">
              <a:latin typeface="Montserrat"/>
              <a:cs typeface="Arial"/>
            </a:endParaRPr>
          </a:p>
          <a:p>
            <a:pPr>
              <a:lnSpc>
                <a:spcPct val="120000"/>
              </a:lnSpc>
              <a:spcBef>
                <a:spcPts val="0"/>
              </a:spcBef>
              <a:spcAft>
                <a:spcPts val="600"/>
              </a:spcAft>
              <a:buClr>
                <a:srgbClr val="1F497D"/>
              </a:buClr>
              <a:buSzPct val="100000"/>
              <a:buFont typeface="Arial" panose="020B0604020202020204" pitchFamily="34" charset="0"/>
              <a:buChar char="•"/>
            </a:pPr>
            <a:r>
              <a:rPr lang="en-US" sz="2000" b="1" dirty="0">
                <a:latin typeface="Montserrat"/>
                <a:cs typeface="Arial"/>
              </a:rPr>
              <a:t>Peer Networks</a:t>
            </a:r>
          </a:p>
          <a:p>
            <a:pPr lvl="1">
              <a:lnSpc>
                <a:spcPct val="120000"/>
              </a:lnSpc>
              <a:spcBef>
                <a:spcPts val="0"/>
              </a:spcBef>
              <a:spcAft>
                <a:spcPts val="600"/>
              </a:spcAft>
              <a:buClr>
                <a:srgbClr val="1F497D"/>
              </a:buClr>
              <a:buSzPct val="100000"/>
            </a:pPr>
            <a:r>
              <a:rPr lang="en-US" sz="1800" dirty="0" err="1">
                <a:latin typeface="Montserrat"/>
                <a:cs typeface="Arial"/>
              </a:rPr>
              <a:t>SpeEd</a:t>
            </a:r>
            <a:r>
              <a:rPr lang="en-US" sz="1800" dirty="0">
                <a:latin typeface="Montserrat"/>
                <a:cs typeface="Arial"/>
              </a:rPr>
              <a:t>/VR/CTE</a:t>
            </a:r>
          </a:p>
          <a:p>
            <a:pPr marL="365760" lvl="1" indent="0">
              <a:lnSpc>
                <a:spcPct val="120000"/>
              </a:lnSpc>
              <a:spcBef>
                <a:spcPts val="0"/>
              </a:spcBef>
              <a:spcAft>
                <a:spcPts val="600"/>
              </a:spcAft>
              <a:buClr>
                <a:srgbClr val="1F497D"/>
              </a:buClr>
              <a:buSzPct val="100000"/>
              <a:buNone/>
            </a:pPr>
            <a:endParaRPr lang="en-US" sz="2000" dirty="0">
              <a:latin typeface="Montserrat"/>
              <a:cs typeface="Arial"/>
            </a:endParaRPr>
          </a:p>
          <a:p>
            <a:pPr>
              <a:lnSpc>
                <a:spcPct val="120000"/>
              </a:lnSpc>
              <a:spcBef>
                <a:spcPts val="0"/>
              </a:spcBef>
              <a:buClr>
                <a:schemeClr val="dk1"/>
              </a:buClr>
              <a:buSzPts val="2960"/>
              <a:buFont typeface="Arial" panose="020B0604020202020204" pitchFamily="34" charset="0"/>
              <a:buChar char="•"/>
            </a:pPr>
            <a:endParaRPr lang="en-US" dirty="0"/>
          </a:p>
          <a:p>
            <a:pPr>
              <a:lnSpc>
                <a:spcPct val="120000"/>
              </a:lnSpc>
              <a:spcBef>
                <a:spcPts val="0"/>
              </a:spcBef>
              <a:buClr>
                <a:schemeClr val="dk1"/>
              </a:buClr>
              <a:buSzPts val="2960"/>
              <a:buFont typeface="Arial" panose="020B0604020202020204" pitchFamily="34" charset="0"/>
              <a:buChar char="•"/>
            </a:pPr>
            <a:endParaRPr lang="en-US" sz="2400" dirty="0"/>
          </a:p>
          <a:p>
            <a:pPr>
              <a:lnSpc>
                <a:spcPct val="80000"/>
              </a:lnSpc>
              <a:spcBef>
                <a:spcPts val="592"/>
              </a:spcBef>
              <a:buClr>
                <a:srgbClr val="000000"/>
              </a:buClr>
              <a:buSzPts val="2960"/>
              <a:buFont typeface="Arial" panose="020B0604020202020204" pitchFamily="34" charset="0"/>
              <a:buChar char="•"/>
            </a:pPr>
            <a:endParaRPr lang="en-US" dirty="0"/>
          </a:p>
          <a:p>
            <a:endParaRPr lang="en-US" dirty="0"/>
          </a:p>
        </p:txBody>
      </p:sp>
      <p:sp>
        <p:nvSpPr>
          <p:cNvPr id="4" name="Content Placeholder 3">
            <a:extLst>
              <a:ext uri="{FF2B5EF4-FFF2-40B4-BE49-F238E27FC236}">
                <a16:creationId xmlns:a16="http://schemas.microsoft.com/office/drawing/2014/main" id="{C3EF3194-D7BC-465C-A41E-F9E9408CA3BE}"/>
              </a:ext>
            </a:extLst>
          </p:cNvPr>
          <p:cNvSpPr>
            <a:spLocks noGrp="1"/>
          </p:cNvSpPr>
          <p:nvPr>
            <p:ph sz="half" idx="2"/>
          </p:nvPr>
        </p:nvSpPr>
        <p:spPr>
          <a:xfrm>
            <a:off x="5851322" y="1143000"/>
            <a:ext cx="5848309" cy="5476692"/>
          </a:xfrm>
        </p:spPr>
        <p:txBody>
          <a:bodyPr vert="horz" lIns="91440" tIns="45720" rIns="91440" bIns="45720" rtlCol="0" anchor="t">
            <a:noAutofit/>
          </a:bodyPr>
          <a:lstStyle/>
          <a:p>
            <a:pPr>
              <a:lnSpc>
                <a:spcPct val="120000"/>
              </a:lnSpc>
              <a:spcBef>
                <a:spcPts val="0"/>
              </a:spcBef>
              <a:spcAft>
                <a:spcPts val="600"/>
              </a:spcAft>
              <a:buClr>
                <a:srgbClr val="1F497D"/>
              </a:buClr>
              <a:buSzPct val="100000"/>
              <a:buFont typeface="Arial" panose="020B0604020202020204" pitchFamily="34" charset="0"/>
              <a:buChar char="•"/>
            </a:pPr>
            <a:r>
              <a:rPr lang="en-US" sz="2000" b="1" dirty="0">
                <a:latin typeface="Montserrat"/>
                <a:cs typeface="Arial"/>
              </a:rPr>
              <a:t>Training Modules and DIY How to Videos &amp; Resources on the Transition Coalition website</a:t>
            </a:r>
          </a:p>
          <a:p>
            <a:pPr marL="0" indent="0">
              <a:lnSpc>
                <a:spcPct val="120000"/>
              </a:lnSpc>
              <a:spcBef>
                <a:spcPts val="0"/>
              </a:spcBef>
              <a:spcAft>
                <a:spcPts val="600"/>
              </a:spcAft>
              <a:buClr>
                <a:srgbClr val="1F497D"/>
              </a:buClr>
              <a:buSzPct val="100000"/>
              <a:buNone/>
            </a:pPr>
            <a:endParaRPr lang="en-US" sz="2000" b="1" dirty="0">
              <a:latin typeface="Montserrat"/>
              <a:cs typeface="Arial"/>
            </a:endParaRPr>
          </a:p>
          <a:p>
            <a:pPr>
              <a:lnSpc>
                <a:spcPct val="110000"/>
              </a:lnSpc>
              <a:spcBef>
                <a:spcPts val="592"/>
              </a:spcBef>
              <a:spcAft>
                <a:spcPts val="600"/>
              </a:spcAft>
              <a:buClr>
                <a:srgbClr val="1F497D"/>
              </a:buClr>
              <a:buSzPct val="100000"/>
              <a:buFont typeface="Arial" panose="020B0604020202020204" pitchFamily="34" charset="0"/>
              <a:buChar char="•"/>
            </a:pPr>
            <a:r>
              <a:rPr lang="en-US" sz="2000" b="1" dirty="0">
                <a:latin typeface="Montserrat"/>
                <a:cs typeface="Arial"/>
              </a:rPr>
              <a:t>Capacity Building Institute</a:t>
            </a:r>
          </a:p>
          <a:p>
            <a:pPr>
              <a:lnSpc>
                <a:spcPct val="110000"/>
              </a:lnSpc>
              <a:spcBef>
                <a:spcPts val="592"/>
              </a:spcBef>
              <a:spcAft>
                <a:spcPts val="600"/>
              </a:spcAft>
              <a:buClr>
                <a:srgbClr val="1F497D"/>
              </a:buClr>
              <a:buSzPct val="100000"/>
              <a:buFont typeface="Arial" panose="020B0604020202020204" pitchFamily="34" charset="0"/>
              <a:buChar char="•"/>
            </a:pPr>
            <a:r>
              <a:rPr lang="en-US" sz="2000" b="1" dirty="0">
                <a:latin typeface="Montserrat"/>
                <a:cs typeface="Arial"/>
              </a:rPr>
              <a:t>Meeting facilitation</a:t>
            </a:r>
          </a:p>
          <a:p>
            <a:pPr>
              <a:lnSpc>
                <a:spcPct val="110000"/>
              </a:lnSpc>
              <a:spcBef>
                <a:spcPts val="592"/>
              </a:spcBef>
              <a:spcAft>
                <a:spcPts val="600"/>
              </a:spcAft>
              <a:buClr>
                <a:srgbClr val="1F497D"/>
              </a:buClr>
              <a:buSzPct val="100000"/>
              <a:buFont typeface="Arial" panose="020B0604020202020204" pitchFamily="34" charset="0"/>
              <a:buChar char="•"/>
            </a:pPr>
            <a:r>
              <a:rPr lang="en-US" sz="2000" b="1" dirty="0">
                <a:latin typeface="Montserrat"/>
                <a:cs typeface="Arial"/>
              </a:rPr>
              <a:t>Specific TTA </a:t>
            </a:r>
            <a:endParaRPr lang="en-US" sz="2000" b="1" dirty="0">
              <a:latin typeface="Montserrat"/>
              <a:cs typeface="Arial" panose="020B0604020202020204" pitchFamily="34" charset="0"/>
            </a:endParaRPr>
          </a:p>
          <a:p>
            <a:pPr lvl="1">
              <a:lnSpc>
                <a:spcPct val="110000"/>
              </a:lnSpc>
              <a:spcBef>
                <a:spcPts val="592"/>
              </a:spcBef>
              <a:spcAft>
                <a:spcPts val="600"/>
              </a:spcAft>
              <a:buClr>
                <a:srgbClr val="1F497D"/>
              </a:buClr>
              <a:buSzPct val="100000"/>
            </a:pPr>
            <a:r>
              <a:rPr lang="en-US" sz="1600" dirty="0">
                <a:latin typeface="Montserrat"/>
                <a:cs typeface="Arial"/>
              </a:rPr>
              <a:t>Building capacity to deliver services</a:t>
            </a:r>
          </a:p>
          <a:p>
            <a:pPr lvl="1">
              <a:lnSpc>
                <a:spcPct val="110000"/>
              </a:lnSpc>
              <a:spcBef>
                <a:spcPts val="592"/>
              </a:spcBef>
              <a:spcAft>
                <a:spcPts val="600"/>
              </a:spcAft>
              <a:buClr>
                <a:srgbClr val="1F497D"/>
              </a:buClr>
              <a:buSzPct val="100000"/>
            </a:pPr>
            <a:r>
              <a:rPr lang="en-US" sz="1600" dirty="0">
                <a:latin typeface="Montserrat"/>
                <a:cs typeface="Arial"/>
              </a:rPr>
              <a:t>Resource mapping</a:t>
            </a:r>
          </a:p>
          <a:p>
            <a:pPr lvl="1">
              <a:lnSpc>
                <a:spcPct val="110000"/>
              </a:lnSpc>
              <a:spcBef>
                <a:spcPts val="592"/>
              </a:spcBef>
              <a:spcAft>
                <a:spcPts val="600"/>
              </a:spcAft>
              <a:buClr>
                <a:srgbClr val="1F497D"/>
              </a:buClr>
              <a:buSzPct val="100000"/>
            </a:pPr>
            <a:r>
              <a:rPr lang="en-US" sz="1600" dirty="0">
                <a:latin typeface="Montserrat"/>
                <a:cs typeface="Arial"/>
              </a:rPr>
              <a:t>Dropout Prevention</a:t>
            </a:r>
          </a:p>
          <a:p>
            <a:pPr>
              <a:lnSpc>
                <a:spcPct val="110000"/>
              </a:lnSpc>
              <a:spcBef>
                <a:spcPts val="592"/>
              </a:spcBef>
              <a:spcAft>
                <a:spcPts val="600"/>
              </a:spcAft>
              <a:buClr>
                <a:srgbClr val="1F497D"/>
              </a:buClr>
              <a:buSzPct val="100000"/>
            </a:pPr>
            <a:r>
              <a:rPr lang="en-US" sz="2000" b="1" dirty="0">
                <a:latin typeface="Montserrat"/>
                <a:cs typeface="Arial"/>
              </a:rPr>
              <a:t>Questions/More Information: </a:t>
            </a:r>
          </a:p>
          <a:p>
            <a:pPr lvl="1">
              <a:lnSpc>
                <a:spcPct val="110000"/>
              </a:lnSpc>
              <a:spcBef>
                <a:spcPts val="592"/>
              </a:spcBef>
              <a:spcAft>
                <a:spcPts val="600"/>
              </a:spcAft>
              <a:buClr>
                <a:srgbClr val="1F497D"/>
              </a:buClr>
              <a:buSzPct val="100000"/>
            </a:pPr>
            <a:r>
              <a:rPr lang="en-US" sz="1600" b="1" dirty="0">
                <a:latin typeface="Montserrat"/>
                <a:cs typeface="Arial"/>
              </a:rPr>
              <a:t>Email ntact-collab@uncc.edu </a:t>
            </a:r>
          </a:p>
        </p:txBody>
      </p:sp>
      <p:pic>
        <p:nvPicPr>
          <p:cNvPr id="5" name="image1.png" descr="Logo with the words NTACT The Collaborative">
            <a:extLst>
              <a:ext uri="{FF2B5EF4-FFF2-40B4-BE49-F238E27FC236}">
                <a16:creationId xmlns:a16="http://schemas.microsoft.com/office/drawing/2014/main" id="{5A2B16B2-640B-FF46-8B41-D033E012A2D0}"/>
              </a:ext>
            </a:extLst>
          </p:cNvPr>
          <p:cNvPicPr/>
          <p:nvPr/>
        </p:nvPicPr>
        <p:blipFill>
          <a:blip r:embed="rId3"/>
          <a:srcRect/>
          <a:stretch>
            <a:fillRect/>
          </a:stretch>
        </p:blipFill>
        <p:spPr>
          <a:xfrm>
            <a:off x="228600" y="5667103"/>
            <a:ext cx="3200399" cy="1066800"/>
          </a:xfrm>
          <a:prstGeom prst="rect">
            <a:avLst/>
          </a:prstGeom>
          <a:ln/>
        </p:spPr>
      </p:pic>
    </p:spTree>
    <p:extLst>
      <p:ext uri="{BB962C8B-B14F-4D97-AF65-F5344CB8AC3E}">
        <p14:creationId xmlns:p14="http://schemas.microsoft.com/office/powerpoint/2010/main" val="112626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2"/>
          <p:cNvSpPr txBox="1">
            <a:spLocks noGrp="1"/>
          </p:cNvSpPr>
          <p:nvPr>
            <p:ph type="title"/>
          </p:nvPr>
        </p:nvSpPr>
        <p:spPr>
          <a:xfrm>
            <a:off x="174156" y="548005"/>
            <a:ext cx="11567984"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Montserrat"/>
              <a:buNone/>
            </a:pPr>
            <a:r>
              <a:rPr lang="en-US" dirty="0"/>
              <a:t>Online Modules    </a:t>
            </a:r>
            <a:r>
              <a:rPr lang="en-US" dirty="0">
                <a:hlinkClick r:id="rId3"/>
              </a:rPr>
              <a:t>https://transitioncoalition.org/online-modules/</a:t>
            </a:r>
            <a:r>
              <a:rPr lang="en-US" dirty="0"/>
              <a:t> </a:t>
            </a:r>
            <a:br>
              <a:rPr lang="en-US" dirty="0"/>
            </a:br>
            <a:endParaRPr dirty="0"/>
          </a:p>
        </p:txBody>
      </p:sp>
      <p:grpSp>
        <p:nvGrpSpPr>
          <p:cNvPr id="279" name="Google Shape;279;p12"/>
          <p:cNvGrpSpPr/>
          <p:nvPr/>
        </p:nvGrpSpPr>
        <p:grpSpPr>
          <a:xfrm>
            <a:off x="1738725" y="1958048"/>
            <a:ext cx="7311327" cy="3084143"/>
            <a:chOff x="871693" y="2798"/>
            <a:chExt cx="7311327" cy="3084143"/>
          </a:xfrm>
        </p:grpSpPr>
        <p:sp>
          <p:nvSpPr>
            <p:cNvPr id="280" name="Google Shape;280;p12"/>
            <p:cNvSpPr/>
            <p:nvPr/>
          </p:nvSpPr>
          <p:spPr>
            <a:xfrm>
              <a:off x="871693" y="2798"/>
              <a:ext cx="2284789" cy="1370873"/>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2"/>
            <p:cNvSpPr txBox="1"/>
            <p:nvPr/>
          </p:nvSpPr>
          <p:spPr>
            <a:xfrm>
              <a:off x="871693" y="2798"/>
              <a:ext cx="2284789" cy="1370873"/>
            </a:xfrm>
            <a:prstGeom prst="rect">
              <a:avLst/>
            </a:prstGeom>
            <a:noFill/>
            <a:ln>
              <a:solidFill>
                <a:srgbClr val="00B050"/>
              </a:solid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Best Practices in Planning for Transition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2"/>
            <p:cNvSpPr/>
            <p:nvPr/>
          </p:nvSpPr>
          <p:spPr>
            <a:xfrm>
              <a:off x="3384962" y="2798"/>
              <a:ext cx="2284789" cy="1370873"/>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2"/>
            <p:cNvSpPr txBox="1"/>
            <p:nvPr/>
          </p:nvSpPr>
          <p:spPr>
            <a:xfrm>
              <a:off x="3384962" y="2798"/>
              <a:ext cx="2284789" cy="1370873"/>
            </a:xfrm>
            <a:prstGeom prst="rect">
              <a:avLst/>
            </a:prstGeom>
            <a:noFill/>
            <a:ln>
              <a:solidFill>
                <a:srgbClr val="C00000"/>
              </a:solid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Transition Assessment: The Big Picture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4" name="Google Shape;284;p12"/>
            <p:cNvSpPr/>
            <p:nvPr/>
          </p:nvSpPr>
          <p:spPr>
            <a:xfrm>
              <a:off x="5898231" y="2798"/>
              <a:ext cx="2284789" cy="1370873"/>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2"/>
            <p:cNvSpPr txBox="1"/>
            <p:nvPr/>
          </p:nvSpPr>
          <p:spPr>
            <a:xfrm>
              <a:off x="5898231" y="2798"/>
              <a:ext cx="2284789" cy="1370873"/>
            </a:xfrm>
            <a:prstGeom prst="rect">
              <a:avLst/>
            </a:prstGeom>
            <a:noFill/>
            <a:ln>
              <a:solidFill>
                <a:srgbClr val="C00000"/>
              </a:solid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Engaging with Families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6" name="Google Shape;286;p12"/>
            <p:cNvSpPr/>
            <p:nvPr/>
          </p:nvSpPr>
          <p:spPr>
            <a:xfrm>
              <a:off x="5091116" y="1715130"/>
              <a:ext cx="2284789" cy="1370873"/>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2"/>
            <p:cNvSpPr txBox="1"/>
            <p:nvPr/>
          </p:nvSpPr>
          <p:spPr>
            <a:xfrm>
              <a:off x="5091116" y="1716068"/>
              <a:ext cx="2284789" cy="1370873"/>
            </a:xfrm>
            <a:prstGeom prst="rect">
              <a:avLst/>
            </a:prstGeom>
            <a:noFill/>
            <a:ln>
              <a:solidFill>
                <a:srgbClr val="FFC000"/>
              </a:solid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The Essentials of Self-Determination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2" name="Google Shape;292;p12"/>
            <p:cNvSpPr/>
            <p:nvPr/>
          </p:nvSpPr>
          <p:spPr>
            <a:xfrm>
              <a:off x="2092297" y="1715131"/>
              <a:ext cx="2284789" cy="1370873"/>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2"/>
            <p:cNvSpPr txBox="1"/>
            <p:nvPr/>
          </p:nvSpPr>
          <p:spPr>
            <a:xfrm>
              <a:off x="2070001" y="1716068"/>
              <a:ext cx="2284789" cy="1370873"/>
            </a:xfrm>
            <a:prstGeom prst="rect">
              <a:avLst/>
            </a:prstGeom>
            <a:noFill/>
            <a:ln>
              <a:solidFill>
                <a:srgbClr val="C00000"/>
              </a:solid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Interagency Collaboration: the Groundwork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12285580"/>
      </p:ext>
    </p:extLst>
  </p:cSld>
  <p:clrMapOvr>
    <a:masterClrMapping/>
  </p:clrMapOvr>
</p:sld>
</file>

<file path=ppt/theme/theme1.xml><?xml version="1.0" encoding="utf-8"?>
<a:theme xmlns:a="http://schemas.openxmlformats.org/drawingml/2006/main" name="NTACT-TheCollaborative">
  <a:themeElements>
    <a:clrScheme name="NTACT-The Collaborative">
      <a:dk1>
        <a:srgbClr val="000000"/>
      </a:dk1>
      <a:lt1>
        <a:srgbClr val="FFFFFF"/>
      </a:lt1>
      <a:dk2>
        <a:srgbClr val="303077"/>
      </a:dk2>
      <a:lt2>
        <a:srgbClr val="E7E6E6"/>
      </a:lt2>
      <a:accent1>
        <a:srgbClr val="0067B2"/>
      </a:accent1>
      <a:accent2>
        <a:srgbClr val="652C8F"/>
      </a:accent2>
      <a:accent3>
        <a:srgbClr val="A5A5A5"/>
      </a:accent3>
      <a:accent4>
        <a:srgbClr val="F46138"/>
      </a:accent4>
      <a:accent5>
        <a:srgbClr val="009438"/>
      </a:accent5>
      <a:accent6>
        <a:srgbClr val="7045BB"/>
      </a:accent6>
      <a:hlink>
        <a:srgbClr val="672A8F"/>
      </a:hlink>
      <a:folHlink>
        <a:srgbClr val="672A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ACT-TheCollaborative" id="{F29F93BC-61A3-2C43-8AF6-C92641A452EE}" vid="{71400E54-C519-724B-89B3-FC9EFB1F7FFB}"/>
    </a:ext>
  </a:extLst>
</a:theme>
</file>

<file path=ppt/theme/theme2.xml><?xml version="1.0" encoding="utf-8"?>
<a:theme xmlns:a="http://schemas.openxmlformats.org/drawingml/2006/main" name="2_NTACT-TheCollaborative">
  <a:themeElements>
    <a:clrScheme name="NTACT-The Collaborative">
      <a:dk1>
        <a:srgbClr val="000000"/>
      </a:dk1>
      <a:lt1>
        <a:srgbClr val="FFFFFF"/>
      </a:lt1>
      <a:dk2>
        <a:srgbClr val="303077"/>
      </a:dk2>
      <a:lt2>
        <a:srgbClr val="E7E6E6"/>
      </a:lt2>
      <a:accent1>
        <a:srgbClr val="0067B2"/>
      </a:accent1>
      <a:accent2>
        <a:srgbClr val="652C8F"/>
      </a:accent2>
      <a:accent3>
        <a:srgbClr val="A5A5A5"/>
      </a:accent3>
      <a:accent4>
        <a:srgbClr val="F46138"/>
      </a:accent4>
      <a:accent5>
        <a:srgbClr val="009438"/>
      </a:accent5>
      <a:accent6>
        <a:srgbClr val="7045BB"/>
      </a:accent6>
      <a:hlink>
        <a:srgbClr val="672A8F"/>
      </a:hlink>
      <a:folHlink>
        <a:srgbClr val="672A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ACT-TheCollaborative" id="{F29F93BC-61A3-2C43-8AF6-C92641A452EE}" vid="{71400E54-C519-724B-89B3-FC9EFB1F7F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7877</TotalTime>
  <Words>2167</Words>
  <Application>Microsoft Office PowerPoint</Application>
  <PresentationFormat>Widescreen</PresentationFormat>
  <Paragraphs>416</Paragraphs>
  <Slides>39</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Montserrat Medium</vt:lpstr>
      <vt:lpstr>Verdana</vt:lpstr>
      <vt:lpstr>Montserrat</vt:lpstr>
      <vt:lpstr>Cambria</vt:lpstr>
      <vt:lpstr>System Font Regular</vt:lpstr>
      <vt:lpstr>Courier New</vt:lpstr>
      <vt:lpstr>Font Awesome 5 Brands Regular</vt:lpstr>
      <vt:lpstr>Helvetica</vt:lpstr>
      <vt:lpstr>Gill Sans MT</vt:lpstr>
      <vt:lpstr>Calibri</vt:lpstr>
      <vt:lpstr>Wingdings</vt:lpstr>
      <vt:lpstr>Arial</vt:lpstr>
      <vt:lpstr>Times New Roman</vt:lpstr>
      <vt:lpstr>NTACT-TheCollaborative</vt:lpstr>
      <vt:lpstr>2_NTACT-TheCollaborative</vt:lpstr>
      <vt:lpstr>Practical Strategies &amp; Activities to Improve Transition Outcomes for Students with Disabilities</vt:lpstr>
      <vt:lpstr>PowerPoint Presentation</vt:lpstr>
      <vt:lpstr>What is the National Technical Assistance Center on Transition: The Collaborative (NTACT:C)?</vt:lpstr>
      <vt:lpstr>NTACT:C Staff </vt:lpstr>
      <vt:lpstr>Outcome of the NTACT:C</vt:lpstr>
      <vt:lpstr>NTACT:C Website – www.transitionta.org </vt:lpstr>
      <vt:lpstr>Helpful Hints</vt:lpstr>
      <vt:lpstr>Ways to engage with NTACT:C…</vt:lpstr>
      <vt:lpstr>Online Modules    https://transitioncoalition.org/online-modules/  </vt:lpstr>
      <vt:lpstr>PowerPoint Presentation</vt:lpstr>
      <vt:lpstr>This Session’s Additional Take-Aways</vt:lpstr>
      <vt:lpstr>PowerPoint Presentation</vt:lpstr>
      <vt:lpstr>Why Do YOU Care About EBPs and Predictors?</vt:lpstr>
      <vt:lpstr>Predictors of Post-School Success</vt:lpstr>
      <vt:lpstr>Predictor Findings to Date</vt:lpstr>
      <vt:lpstr>Predictors by Outcome Area</vt:lpstr>
      <vt:lpstr>Predictors by Outcome Area</vt:lpstr>
      <vt:lpstr>Why Implement  Predictors of Post-School Success?</vt:lpstr>
      <vt:lpstr>What is an Evidence-Based Practice (EBP)?</vt:lpstr>
      <vt:lpstr>Secondary Transition Evidence-Based and Research-Based Practices</vt:lpstr>
      <vt:lpstr>Secondary Transition Evidence-Based &amp; Research-Based Practices</vt:lpstr>
      <vt:lpstr>Secondary Transition Evidence-Based and Research-Based Practices</vt:lpstr>
      <vt:lpstr>Lauren’s Story </vt:lpstr>
      <vt:lpstr>Predictor Implementation School/District Self-Assessment (PISA)</vt:lpstr>
      <vt:lpstr>PowerPoint Presentation</vt:lpstr>
      <vt:lpstr>Using/Scoring the PISA</vt:lpstr>
      <vt:lpstr>Let’s Break Down Self-Determination:  Degree and Evidence of Implementation</vt:lpstr>
      <vt:lpstr>Considerations for Selecting EBPs</vt:lpstr>
      <vt:lpstr>Practice Descriptions and Lesson Starters</vt:lpstr>
      <vt:lpstr>Additional Resources to Consider</vt:lpstr>
      <vt:lpstr>Job Exploration Counseling</vt:lpstr>
      <vt:lpstr>Work-Based Learning Experiences</vt:lpstr>
      <vt:lpstr>Exploration of Post-Secondary Education Programs</vt:lpstr>
      <vt:lpstr>Workplace Readiness Training </vt:lpstr>
      <vt:lpstr>Instruction in Self-Advocacy </vt:lpstr>
      <vt:lpstr>Katie’s Story </vt:lpstr>
      <vt:lpstr>Now It’s Your Turn….</vt:lpstr>
      <vt:lpstr>Thank you! </vt:lpstr>
      <vt:lpstr>Find us on:  Contact Us: #transitionTA  |  transitionTA.org  |  ntact-collab@uncc.edu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Ruland</dc:creator>
  <cp:lastModifiedBy>Michael Stoehr</cp:lastModifiedBy>
  <cp:revision>188</cp:revision>
  <cp:lastPrinted>2022-10-31T17:43:02Z</cp:lastPrinted>
  <dcterms:created xsi:type="dcterms:W3CDTF">2021-03-10T17:04:54Z</dcterms:created>
  <dcterms:modified xsi:type="dcterms:W3CDTF">2023-07-09T22:27:09Z</dcterms:modified>
</cp:coreProperties>
</file>